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14" r:id="rId3"/>
    <p:sldMasterId id="2147483732" r:id="rId4"/>
  </p:sldMasterIdLst>
  <p:notesMasterIdLst>
    <p:notesMasterId r:id="rId39"/>
  </p:notesMasterIdLst>
  <p:sldIdLst>
    <p:sldId id="256" r:id="rId5"/>
    <p:sldId id="257" r:id="rId6"/>
    <p:sldId id="258" r:id="rId7"/>
    <p:sldId id="280" r:id="rId8"/>
    <p:sldId id="259" r:id="rId9"/>
    <p:sldId id="260" r:id="rId10"/>
    <p:sldId id="261" r:id="rId11"/>
    <p:sldId id="288"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81" r:id="rId25"/>
    <p:sldId id="282" r:id="rId26"/>
    <p:sldId id="283" r:id="rId27"/>
    <p:sldId id="284" r:id="rId28"/>
    <p:sldId id="285" r:id="rId29"/>
    <p:sldId id="274" r:id="rId30"/>
    <p:sldId id="275" r:id="rId31"/>
    <p:sldId id="276" r:id="rId32"/>
    <p:sldId id="277" r:id="rId33"/>
    <p:sldId id="278" r:id="rId34"/>
    <p:sldId id="279" r:id="rId35"/>
    <p:sldId id="289" r:id="rId36"/>
    <p:sldId id="287" r:id="rId37"/>
    <p:sldId id="28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ABDCFF86-A3EF-45D2-BB48-2989300FCDEE}">
          <p14:sldIdLst>
            <p14:sldId id="256"/>
            <p14:sldId id="257"/>
            <p14:sldId id="258"/>
            <p14:sldId id="280"/>
          </p14:sldIdLst>
        </p14:section>
        <p14:section name="Printer Basics" id="{247B498B-77E8-4C7D-986D-40366296AF93}">
          <p14:sldIdLst>
            <p14:sldId id="259"/>
            <p14:sldId id="260"/>
            <p14:sldId id="261"/>
            <p14:sldId id="288"/>
          </p14:sldIdLst>
        </p14:section>
        <p14:section name="Prusa Slicer" id="{C5069623-98F3-4620-A33B-4B50C626DF96}">
          <p14:sldIdLst>
            <p14:sldId id="262"/>
            <p14:sldId id="263"/>
            <p14:sldId id="264"/>
            <p14:sldId id="265"/>
            <p14:sldId id="266"/>
            <p14:sldId id="267"/>
            <p14:sldId id="268"/>
            <p14:sldId id="269"/>
            <p14:sldId id="270"/>
            <p14:sldId id="271"/>
            <p14:sldId id="272"/>
            <p14:sldId id="273"/>
          </p14:sldIdLst>
        </p14:section>
        <p14:section name="Theory" id="{DBAE449C-4CFA-4160-B7F3-C8E219F37C44}">
          <p14:sldIdLst>
            <p14:sldId id="281"/>
            <p14:sldId id="282"/>
            <p14:sldId id="283"/>
            <p14:sldId id="284"/>
            <p14:sldId id="285"/>
            <p14:sldId id="274"/>
          </p14:sldIdLst>
        </p14:section>
        <p14:section name="Finding Model Files" id="{517094FC-C3C1-47D3-9F3E-04F186438226}">
          <p14:sldIdLst>
            <p14:sldId id="275"/>
            <p14:sldId id="276"/>
            <p14:sldId id="277"/>
            <p14:sldId id="278"/>
            <p14:sldId id="279"/>
          </p14:sldIdLst>
        </p14:section>
        <p14:section name="Miscelaneous" id="{A8BBE976-91FC-400E-80C8-4A4DF8AE4479}">
          <p14:sldIdLst>
            <p14:sldId id="289"/>
            <p14:sldId id="287"/>
            <p14:sldId id="28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9B8664-C604-4765-B8C1-2FD90E20ED4B}" v="1062" dt="2022-09-08T22:44:40.6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uel Bischel" userId="6fd3eb2f11095485" providerId="LiveId" clId="{879B8664-C604-4765-B8C1-2FD90E20ED4B}"/>
    <pc:docChg chg="undo custSel addSld modSld sldOrd modSection">
      <pc:chgData name="Samuel Bischel" userId="6fd3eb2f11095485" providerId="LiveId" clId="{879B8664-C604-4765-B8C1-2FD90E20ED4B}" dt="2022-09-08T22:44:40.608" v="1071"/>
      <pc:docMkLst>
        <pc:docMk/>
      </pc:docMkLst>
      <pc:sldChg chg="addSp delSp modSp mod setBg">
        <pc:chgData name="Samuel Bischel" userId="6fd3eb2f11095485" providerId="LiveId" clId="{879B8664-C604-4765-B8C1-2FD90E20ED4B}" dt="2022-09-07T13:42:56.520" v="5" actId="478"/>
        <pc:sldMkLst>
          <pc:docMk/>
          <pc:sldMk cId="299733009" sldId="256"/>
        </pc:sldMkLst>
        <pc:spChg chg="mod">
          <ac:chgData name="Samuel Bischel" userId="6fd3eb2f11095485" providerId="LiveId" clId="{879B8664-C604-4765-B8C1-2FD90E20ED4B}" dt="2022-09-07T13:41:34.842" v="4" actId="26606"/>
          <ac:spMkLst>
            <pc:docMk/>
            <pc:sldMk cId="299733009" sldId="256"/>
            <ac:spMk id="2" creationId="{AD716330-9036-F5BA-F888-599B836A6D3A}"/>
          </ac:spMkLst>
        </pc:spChg>
        <pc:spChg chg="mod">
          <ac:chgData name="Samuel Bischel" userId="6fd3eb2f11095485" providerId="LiveId" clId="{879B8664-C604-4765-B8C1-2FD90E20ED4B}" dt="2022-09-07T13:41:34.842" v="4" actId="26606"/>
          <ac:spMkLst>
            <pc:docMk/>
            <pc:sldMk cId="299733009" sldId="256"/>
            <ac:spMk id="3" creationId="{F8DB386A-B846-6984-8788-1BC29A577464}"/>
          </ac:spMkLst>
        </pc:spChg>
        <pc:picChg chg="add del mod">
          <ac:chgData name="Samuel Bischel" userId="6fd3eb2f11095485" providerId="LiveId" clId="{879B8664-C604-4765-B8C1-2FD90E20ED4B}" dt="2022-09-07T13:42:56.520" v="5" actId="478"/>
          <ac:picMkLst>
            <pc:docMk/>
            <pc:sldMk cId="299733009" sldId="256"/>
            <ac:picMk id="4" creationId="{D2E69A3B-625E-81E1-A738-8A9D4ABDA5E1}"/>
          </ac:picMkLst>
        </pc:picChg>
      </pc:sldChg>
      <pc:sldChg chg="addSp delSp modSp mod">
        <pc:chgData name="Samuel Bischel" userId="6fd3eb2f11095485" providerId="LiveId" clId="{879B8664-C604-4765-B8C1-2FD90E20ED4B}" dt="2022-09-08T22:37:07.334" v="21" actId="20577"/>
        <pc:sldMkLst>
          <pc:docMk/>
          <pc:sldMk cId="2476632934" sldId="260"/>
        </pc:sldMkLst>
        <pc:spChg chg="mod">
          <ac:chgData name="Samuel Bischel" userId="6fd3eb2f11095485" providerId="LiveId" clId="{879B8664-C604-4765-B8C1-2FD90E20ED4B}" dt="2022-09-08T22:37:07.334" v="21" actId="20577"/>
          <ac:spMkLst>
            <pc:docMk/>
            <pc:sldMk cId="2476632934" sldId="260"/>
            <ac:spMk id="9" creationId="{77B50105-5374-9BC5-96D9-8452D4D7B94C}"/>
          </ac:spMkLst>
        </pc:spChg>
        <pc:picChg chg="add mod">
          <ac:chgData name="Samuel Bischel" userId="6fd3eb2f11095485" providerId="LiveId" clId="{879B8664-C604-4765-B8C1-2FD90E20ED4B}" dt="2022-09-08T22:36:53.391" v="13" actId="1076"/>
          <ac:picMkLst>
            <pc:docMk/>
            <pc:sldMk cId="2476632934" sldId="260"/>
            <ac:picMk id="4" creationId="{A308F8DF-76A1-625A-040F-4E1B3F27E1CB}"/>
          </ac:picMkLst>
        </pc:picChg>
        <pc:picChg chg="del mod">
          <ac:chgData name="Samuel Bischel" userId="6fd3eb2f11095485" providerId="LiveId" clId="{879B8664-C604-4765-B8C1-2FD90E20ED4B}" dt="2022-09-08T22:36:41.437" v="8" actId="478"/>
          <ac:picMkLst>
            <pc:docMk/>
            <pc:sldMk cId="2476632934" sldId="260"/>
            <ac:picMk id="11" creationId="{2EC5C022-8600-4705-1DA4-F32C5E9923F5}"/>
          </ac:picMkLst>
        </pc:picChg>
      </pc:sldChg>
      <pc:sldChg chg="addSp delSp modSp mod">
        <pc:chgData name="Samuel Bischel" userId="6fd3eb2f11095485" providerId="LiveId" clId="{879B8664-C604-4765-B8C1-2FD90E20ED4B}" dt="2022-09-07T13:43:07.987" v="6" actId="478"/>
        <pc:sldMkLst>
          <pc:docMk/>
          <pc:sldMk cId="2774174939" sldId="269"/>
        </pc:sldMkLst>
        <pc:picChg chg="add del mod">
          <ac:chgData name="Samuel Bischel" userId="6fd3eb2f11095485" providerId="LiveId" clId="{879B8664-C604-4765-B8C1-2FD90E20ED4B}" dt="2022-09-07T13:43:07.987" v="6" actId="478"/>
          <ac:picMkLst>
            <pc:docMk/>
            <pc:sldMk cId="2774174939" sldId="269"/>
            <ac:picMk id="3" creationId="{ECB8FC45-55EC-105F-C299-1D369B3DBF9F}"/>
          </ac:picMkLst>
        </pc:picChg>
      </pc:sldChg>
      <pc:sldChg chg="ord">
        <pc:chgData name="Samuel Bischel" userId="6fd3eb2f11095485" providerId="LiveId" clId="{879B8664-C604-4765-B8C1-2FD90E20ED4B}" dt="2022-09-08T22:44:40.608" v="1071"/>
        <pc:sldMkLst>
          <pc:docMk/>
          <pc:sldMk cId="950665870" sldId="286"/>
        </pc:sldMkLst>
      </pc:sldChg>
      <pc:sldChg chg="modSp mod">
        <pc:chgData name="Samuel Bischel" userId="6fd3eb2f11095485" providerId="LiveId" clId="{879B8664-C604-4765-B8C1-2FD90E20ED4B}" dt="2022-09-08T22:44:36.037" v="1069" actId="14100"/>
        <pc:sldMkLst>
          <pc:docMk/>
          <pc:sldMk cId="955743508" sldId="287"/>
        </pc:sldMkLst>
        <pc:spChg chg="mod">
          <ac:chgData name="Samuel Bischel" userId="6fd3eb2f11095485" providerId="LiveId" clId="{879B8664-C604-4765-B8C1-2FD90E20ED4B}" dt="2022-09-08T22:44:36.037" v="1069" actId="14100"/>
          <ac:spMkLst>
            <pc:docMk/>
            <pc:sldMk cId="955743508" sldId="287"/>
            <ac:spMk id="3" creationId="{171E58BE-71E1-9040-905E-A05239893027}"/>
          </ac:spMkLst>
        </pc:spChg>
      </pc:sldChg>
      <pc:sldChg chg="addSp modSp new mod">
        <pc:chgData name="Samuel Bischel" userId="6fd3eb2f11095485" providerId="LiveId" clId="{879B8664-C604-4765-B8C1-2FD90E20ED4B}" dt="2022-09-08T22:40:20.286" v="500" actId="1076"/>
        <pc:sldMkLst>
          <pc:docMk/>
          <pc:sldMk cId="503896469" sldId="288"/>
        </pc:sldMkLst>
        <pc:spChg chg="mod">
          <ac:chgData name="Samuel Bischel" userId="6fd3eb2f11095485" providerId="LiveId" clId="{879B8664-C604-4765-B8C1-2FD90E20ED4B}" dt="2022-09-08T22:37:25.037" v="39" actId="20577"/>
          <ac:spMkLst>
            <pc:docMk/>
            <pc:sldMk cId="503896469" sldId="288"/>
            <ac:spMk id="2" creationId="{661F3194-3195-B156-D691-6DEDC1E8CA4F}"/>
          </ac:spMkLst>
        </pc:spChg>
        <pc:spChg chg="mod">
          <ac:chgData name="Samuel Bischel" userId="6fd3eb2f11095485" providerId="LiveId" clId="{879B8664-C604-4765-B8C1-2FD90E20ED4B}" dt="2022-09-08T22:40:15.190" v="498" actId="1036"/>
          <ac:spMkLst>
            <pc:docMk/>
            <pc:sldMk cId="503896469" sldId="288"/>
            <ac:spMk id="3" creationId="{887D79EC-BC45-8161-EEB1-1D8E88D129CD}"/>
          </ac:spMkLst>
        </pc:spChg>
        <pc:picChg chg="add mod">
          <ac:chgData name="Samuel Bischel" userId="6fd3eb2f11095485" providerId="LiveId" clId="{879B8664-C604-4765-B8C1-2FD90E20ED4B}" dt="2022-09-08T22:40:20.286" v="500" actId="1076"/>
          <ac:picMkLst>
            <pc:docMk/>
            <pc:sldMk cId="503896469" sldId="288"/>
            <ac:picMk id="5" creationId="{8A04652C-23AF-5291-ED44-F7262BE495F0}"/>
          </ac:picMkLst>
        </pc:picChg>
      </pc:sldChg>
      <pc:sldChg chg="modSp new mod ord">
        <pc:chgData name="Samuel Bischel" userId="6fd3eb2f11095485" providerId="LiveId" clId="{879B8664-C604-4765-B8C1-2FD90E20ED4B}" dt="2022-09-08T22:44:23.476" v="1067" actId="27636"/>
        <pc:sldMkLst>
          <pc:docMk/>
          <pc:sldMk cId="1564090040" sldId="289"/>
        </pc:sldMkLst>
        <pc:spChg chg="mod">
          <ac:chgData name="Samuel Bischel" userId="6fd3eb2f11095485" providerId="LiveId" clId="{879B8664-C604-4765-B8C1-2FD90E20ED4B}" dt="2022-09-08T22:41:34.458" v="524" actId="20577"/>
          <ac:spMkLst>
            <pc:docMk/>
            <pc:sldMk cId="1564090040" sldId="289"/>
            <ac:spMk id="2" creationId="{A15BBCD8-4DB2-84A9-2F4B-CE13F53D63D3}"/>
          </ac:spMkLst>
        </pc:spChg>
        <pc:spChg chg="mod">
          <ac:chgData name="Samuel Bischel" userId="6fd3eb2f11095485" providerId="LiveId" clId="{879B8664-C604-4765-B8C1-2FD90E20ED4B}" dt="2022-09-08T22:44:23.476" v="1067" actId="27636"/>
          <ac:spMkLst>
            <pc:docMk/>
            <pc:sldMk cId="1564090040" sldId="289"/>
            <ac:spMk id="3" creationId="{7B4AF008-DA76-2419-7E5E-A16F04B0D97E}"/>
          </ac:spMkLst>
        </pc:spChg>
      </pc:sldChg>
    </pc:docChg>
  </pc:docChgLst>
  <pc:docChgLst>
    <pc:chgData name="Samuel Bischel" userId="6fd3eb2f11095485" providerId="LiveId" clId="{176BB8AB-4490-4ED8-B888-75B092DAE6B5}"/>
    <pc:docChg chg="undo custSel addSld delSld modSld sldOrd addSection delSection modSection">
      <pc:chgData name="Samuel Bischel" userId="6fd3eb2f11095485" providerId="LiveId" clId="{176BB8AB-4490-4ED8-B888-75B092DAE6B5}" dt="2022-08-09T20:56:28.563" v="3311" actId="14100"/>
      <pc:docMkLst>
        <pc:docMk/>
      </pc:docMkLst>
      <pc:sldChg chg="modSp">
        <pc:chgData name="Samuel Bischel" userId="6fd3eb2f11095485" providerId="LiveId" clId="{176BB8AB-4490-4ED8-B888-75B092DAE6B5}" dt="2022-08-06T15:03:11.195" v="626"/>
        <pc:sldMkLst>
          <pc:docMk/>
          <pc:sldMk cId="299733009" sldId="256"/>
        </pc:sldMkLst>
        <pc:spChg chg="mod">
          <ac:chgData name="Samuel Bischel" userId="6fd3eb2f11095485" providerId="LiveId" clId="{176BB8AB-4490-4ED8-B888-75B092DAE6B5}" dt="2022-08-06T15:03:11.195" v="626"/>
          <ac:spMkLst>
            <pc:docMk/>
            <pc:sldMk cId="299733009" sldId="256"/>
            <ac:spMk id="2" creationId="{AD716330-9036-F5BA-F888-599B836A6D3A}"/>
          </ac:spMkLst>
        </pc:spChg>
        <pc:spChg chg="mod">
          <ac:chgData name="Samuel Bischel" userId="6fd3eb2f11095485" providerId="LiveId" clId="{176BB8AB-4490-4ED8-B888-75B092DAE6B5}" dt="2022-08-06T15:03:11.195" v="626"/>
          <ac:spMkLst>
            <pc:docMk/>
            <pc:sldMk cId="299733009" sldId="256"/>
            <ac:spMk id="3" creationId="{F8DB386A-B846-6984-8788-1BC29A577464}"/>
          </ac:spMkLst>
        </pc:spChg>
      </pc:sldChg>
      <pc:sldChg chg="modSp">
        <pc:chgData name="Samuel Bischel" userId="6fd3eb2f11095485" providerId="LiveId" clId="{176BB8AB-4490-4ED8-B888-75B092DAE6B5}" dt="2022-08-06T15:03:11.195" v="626"/>
        <pc:sldMkLst>
          <pc:docMk/>
          <pc:sldMk cId="3140025829" sldId="257"/>
        </pc:sldMkLst>
        <pc:spChg chg="mod">
          <ac:chgData name="Samuel Bischel" userId="6fd3eb2f11095485" providerId="LiveId" clId="{176BB8AB-4490-4ED8-B888-75B092DAE6B5}" dt="2022-08-06T15:03:11.195" v="626"/>
          <ac:spMkLst>
            <pc:docMk/>
            <pc:sldMk cId="3140025829" sldId="257"/>
            <ac:spMk id="2" creationId="{8E67677E-797C-90B9-3A9C-FE7E9C90266D}"/>
          </ac:spMkLst>
        </pc:spChg>
        <pc:spChg chg="mod">
          <ac:chgData name="Samuel Bischel" userId="6fd3eb2f11095485" providerId="LiveId" clId="{176BB8AB-4490-4ED8-B888-75B092DAE6B5}" dt="2022-08-06T15:03:11.195" v="626"/>
          <ac:spMkLst>
            <pc:docMk/>
            <pc:sldMk cId="3140025829" sldId="257"/>
            <ac:spMk id="3" creationId="{80BBAD6E-A2B8-FE13-432F-BD10D5E6545C}"/>
          </ac:spMkLst>
        </pc:spChg>
      </pc:sldChg>
      <pc:sldChg chg="modSp mod">
        <pc:chgData name="Samuel Bischel" userId="6fd3eb2f11095485" providerId="LiveId" clId="{176BB8AB-4490-4ED8-B888-75B092DAE6B5}" dt="2022-08-06T15:10:00.606" v="692" actId="20577"/>
        <pc:sldMkLst>
          <pc:docMk/>
          <pc:sldMk cId="1653851071" sldId="258"/>
        </pc:sldMkLst>
        <pc:spChg chg="mod">
          <ac:chgData name="Samuel Bischel" userId="6fd3eb2f11095485" providerId="LiveId" clId="{176BB8AB-4490-4ED8-B888-75B092DAE6B5}" dt="2022-08-06T15:03:11.195" v="626"/>
          <ac:spMkLst>
            <pc:docMk/>
            <pc:sldMk cId="1653851071" sldId="258"/>
            <ac:spMk id="2" creationId="{32FC8C7D-ABC1-62F0-40B6-170B67D25F5D}"/>
          </ac:spMkLst>
        </pc:spChg>
        <pc:spChg chg="mod">
          <ac:chgData name="Samuel Bischel" userId="6fd3eb2f11095485" providerId="LiveId" clId="{176BB8AB-4490-4ED8-B888-75B092DAE6B5}" dt="2022-08-06T15:10:00.606" v="692" actId="20577"/>
          <ac:spMkLst>
            <pc:docMk/>
            <pc:sldMk cId="1653851071" sldId="258"/>
            <ac:spMk id="3" creationId="{87957F1C-EC24-FFF3-9C84-F175B2D3E9F8}"/>
          </ac:spMkLst>
        </pc:spChg>
      </pc:sldChg>
      <pc:sldChg chg="modSp">
        <pc:chgData name="Samuel Bischel" userId="6fd3eb2f11095485" providerId="LiveId" clId="{176BB8AB-4490-4ED8-B888-75B092DAE6B5}" dt="2022-08-06T15:03:19.683" v="629"/>
        <pc:sldMkLst>
          <pc:docMk/>
          <pc:sldMk cId="715394518" sldId="259"/>
        </pc:sldMkLst>
        <pc:spChg chg="mod">
          <ac:chgData name="Samuel Bischel" userId="6fd3eb2f11095485" providerId="LiveId" clId="{176BB8AB-4490-4ED8-B888-75B092DAE6B5}" dt="2022-08-06T15:03:19.683" v="629"/>
          <ac:spMkLst>
            <pc:docMk/>
            <pc:sldMk cId="715394518" sldId="259"/>
            <ac:spMk id="2" creationId="{2E2A5E0E-AEE5-72EF-65EC-19B14519E789}"/>
          </ac:spMkLst>
        </pc:spChg>
      </pc:sldChg>
      <pc:sldChg chg="modSp mod">
        <pc:chgData name="Samuel Bischel" userId="6fd3eb2f11095485" providerId="LiveId" clId="{176BB8AB-4490-4ED8-B888-75B092DAE6B5}" dt="2022-08-06T20:15:32.589" v="705" actId="1076"/>
        <pc:sldMkLst>
          <pc:docMk/>
          <pc:sldMk cId="2476632934" sldId="260"/>
        </pc:sldMkLst>
        <pc:spChg chg="mod">
          <ac:chgData name="Samuel Bischel" userId="6fd3eb2f11095485" providerId="LiveId" clId="{176BB8AB-4490-4ED8-B888-75B092DAE6B5}" dt="2022-08-06T15:03:19.683" v="629"/>
          <ac:spMkLst>
            <pc:docMk/>
            <pc:sldMk cId="2476632934" sldId="260"/>
            <ac:spMk id="2" creationId="{3045FF37-08E3-BFE9-E000-CA07587A084A}"/>
          </ac:spMkLst>
        </pc:spChg>
        <pc:spChg chg="mod">
          <ac:chgData name="Samuel Bischel" userId="6fd3eb2f11095485" providerId="LiveId" clId="{176BB8AB-4490-4ED8-B888-75B092DAE6B5}" dt="2022-08-06T20:15:28.528" v="704" actId="1076"/>
          <ac:spMkLst>
            <pc:docMk/>
            <pc:sldMk cId="2476632934" sldId="260"/>
            <ac:spMk id="9" creationId="{77B50105-5374-9BC5-96D9-8452D4D7B94C}"/>
          </ac:spMkLst>
        </pc:spChg>
        <pc:picChg chg="mod">
          <ac:chgData name="Samuel Bischel" userId="6fd3eb2f11095485" providerId="LiveId" clId="{176BB8AB-4490-4ED8-B888-75B092DAE6B5}" dt="2022-08-06T20:15:32.589" v="705" actId="1076"/>
          <ac:picMkLst>
            <pc:docMk/>
            <pc:sldMk cId="2476632934" sldId="260"/>
            <ac:picMk id="11" creationId="{2EC5C022-8600-4705-1DA4-F32C5E9923F5}"/>
          </ac:picMkLst>
        </pc:picChg>
      </pc:sldChg>
      <pc:sldChg chg="modSp mod">
        <pc:chgData name="Samuel Bischel" userId="6fd3eb2f11095485" providerId="LiveId" clId="{176BB8AB-4490-4ED8-B888-75B092DAE6B5}" dt="2022-08-06T15:09:50.802" v="691" actId="1076"/>
        <pc:sldMkLst>
          <pc:docMk/>
          <pc:sldMk cId="3995343078" sldId="261"/>
        </pc:sldMkLst>
        <pc:spChg chg="mod">
          <ac:chgData name="Samuel Bischel" userId="6fd3eb2f11095485" providerId="LiveId" clId="{176BB8AB-4490-4ED8-B888-75B092DAE6B5}" dt="2022-08-06T15:03:19.683" v="629"/>
          <ac:spMkLst>
            <pc:docMk/>
            <pc:sldMk cId="3995343078" sldId="261"/>
            <ac:spMk id="2" creationId="{756C88F8-2157-70D6-FD21-0B2459F1F058}"/>
          </ac:spMkLst>
        </pc:spChg>
        <pc:picChg chg="mod">
          <ac:chgData name="Samuel Bischel" userId="6fd3eb2f11095485" providerId="LiveId" clId="{176BB8AB-4490-4ED8-B888-75B092DAE6B5}" dt="2022-08-06T15:09:49.186" v="690" actId="1076"/>
          <ac:picMkLst>
            <pc:docMk/>
            <pc:sldMk cId="3995343078" sldId="261"/>
            <ac:picMk id="9" creationId="{135269A7-5FE2-0626-37CD-B1B2D9983342}"/>
          </ac:picMkLst>
        </pc:picChg>
        <pc:picChg chg="mod">
          <ac:chgData name="Samuel Bischel" userId="6fd3eb2f11095485" providerId="LiveId" clId="{176BB8AB-4490-4ED8-B888-75B092DAE6B5}" dt="2022-08-06T15:09:50.802" v="691" actId="1076"/>
          <ac:picMkLst>
            <pc:docMk/>
            <pc:sldMk cId="3995343078" sldId="261"/>
            <ac:picMk id="11" creationId="{717D6C5E-7897-3AEF-3E75-37649335FB06}"/>
          </ac:picMkLst>
        </pc:picChg>
      </pc:sldChg>
      <pc:sldChg chg="modSp">
        <pc:chgData name="Samuel Bischel" userId="6fd3eb2f11095485" providerId="LiveId" clId="{176BB8AB-4490-4ED8-B888-75B092DAE6B5}" dt="2022-08-06T15:03:31.175" v="631"/>
        <pc:sldMkLst>
          <pc:docMk/>
          <pc:sldMk cId="4198911445" sldId="262"/>
        </pc:sldMkLst>
        <pc:spChg chg="mod">
          <ac:chgData name="Samuel Bischel" userId="6fd3eb2f11095485" providerId="LiveId" clId="{176BB8AB-4490-4ED8-B888-75B092DAE6B5}" dt="2022-08-06T15:03:31.175" v="631"/>
          <ac:spMkLst>
            <pc:docMk/>
            <pc:sldMk cId="4198911445" sldId="262"/>
            <ac:spMk id="2" creationId="{DE6B3DFC-60CA-E734-6FEB-C5CA063A8C22}"/>
          </ac:spMkLst>
        </pc:spChg>
        <pc:spChg chg="mod">
          <ac:chgData name="Samuel Bischel" userId="6fd3eb2f11095485" providerId="LiveId" clId="{176BB8AB-4490-4ED8-B888-75B092DAE6B5}" dt="2022-08-06T15:03:31.175" v="631"/>
          <ac:spMkLst>
            <pc:docMk/>
            <pc:sldMk cId="4198911445" sldId="262"/>
            <ac:spMk id="3" creationId="{9E881D78-C23E-866B-55F6-3438266CD3B3}"/>
          </ac:spMkLst>
        </pc:spChg>
      </pc:sldChg>
      <pc:sldChg chg="modSp mod">
        <pc:chgData name="Samuel Bischel" userId="6fd3eb2f11095485" providerId="LiveId" clId="{176BB8AB-4490-4ED8-B888-75B092DAE6B5}" dt="2022-08-06T15:10:57.213" v="703" actId="1076"/>
        <pc:sldMkLst>
          <pc:docMk/>
          <pc:sldMk cId="2029202519" sldId="263"/>
        </pc:sldMkLst>
        <pc:spChg chg="mod">
          <ac:chgData name="Samuel Bischel" userId="6fd3eb2f11095485" providerId="LiveId" clId="{176BB8AB-4490-4ED8-B888-75B092DAE6B5}" dt="2022-08-06T15:03:31.175" v="631"/>
          <ac:spMkLst>
            <pc:docMk/>
            <pc:sldMk cId="2029202519" sldId="263"/>
            <ac:spMk id="2" creationId="{8366C59C-85FA-1876-0855-257CBEF9CCF1}"/>
          </ac:spMkLst>
        </pc:spChg>
        <pc:spChg chg="mod">
          <ac:chgData name="Samuel Bischel" userId="6fd3eb2f11095485" providerId="LiveId" clId="{176BB8AB-4490-4ED8-B888-75B092DAE6B5}" dt="2022-08-06T15:10:37.010" v="695" actId="207"/>
          <ac:spMkLst>
            <pc:docMk/>
            <pc:sldMk cId="2029202519" sldId="263"/>
            <ac:spMk id="7" creationId="{3B68015C-1816-85A2-3266-BA1860D9D0B8}"/>
          </ac:spMkLst>
        </pc:spChg>
        <pc:grpChg chg="mod">
          <ac:chgData name="Samuel Bischel" userId="6fd3eb2f11095485" providerId="LiveId" clId="{176BB8AB-4490-4ED8-B888-75B092DAE6B5}" dt="2022-08-06T15:10:57.213" v="703" actId="1076"/>
          <ac:grpSpMkLst>
            <pc:docMk/>
            <pc:sldMk cId="2029202519" sldId="263"/>
            <ac:grpSpMk id="10" creationId="{4DEAE643-820F-E886-9059-F034DDB1E5A7}"/>
          </ac:grpSpMkLst>
        </pc:grpChg>
        <pc:picChg chg="mod">
          <ac:chgData name="Samuel Bischel" userId="6fd3eb2f11095485" providerId="LiveId" clId="{176BB8AB-4490-4ED8-B888-75B092DAE6B5}" dt="2022-08-06T15:10:53.434" v="702" actId="1076"/>
          <ac:picMkLst>
            <pc:docMk/>
            <pc:sldMk cId="2029202519" sldId="263"/>
            <ac:picMk id="5" creationId="{DE281DB4-CE88-3AA2-2FAB-2538B74C162F}"/>
          </ac:picMkLst>
        </pc:picChg>
      </pc:sldChg>
      <pc:sldChg chg="modSp mod">
        <pc:chgData name="Samuel Bischel" userId="6fd3eb2f11095485" providerId="LiveId" clId="{176BB8AB-4490-4ED8-B888-75B092DAE6B5}" dt="2022-08-06T15:04:49.255" v="648" actId="1076"/>
        <pc:sldMkLst>
          <pc:docMk/>
          <pc:sldMk cId="759835077" sldId="264"/>
        </pc:sldMkLst>
        <pc:spChg chg="mod">
          <ac:chgData name="Samuel Bischel" userId="6fd3eb2f11095485" providerId="LiveId" clId="{176BB8AB-4490-4ED8-B888-75B092DAE6B5}" dt="2022-08-06T15:03:31.175" v="631"/>
          <ac:spMkLst>
            <pc:docMk/>
            <pc:sldMk cId="759835077" sldId="264"/>
            <ac:spMk id="2" creationId="{72928760-DADB-D44B-E75A-BE46D2FB9B30}"/>
          </ac:spMkLst>
        </pc:spChg>
        <pc:picChg chg="mod">
          <ac:chgData name="Samuel Bischel" userId="6fd3eb2f11095485" providerId="LiveId" clId="{176BB8AB-4490-4ED8-B888-75B092DAE6B5}" dt="2022-08-06T15:04:49.255" v="648" actId="1076"/>
          <ac:picMkLst>
            <pc:docMk/>
            <pc:sldMk cId="759835077" sldId="264"/>
            <ac:picMk id="5" creationId="{38EF4363-DB07-CD93-A8E3-5E722834ADB2}"/>
          </ac:picMkLst>
        </pc:picChg>
      </pc:sldChg>
      <pc:sldChg chg="modSp mod">
        <pc:chgData name="Samuel Bischel" userId="6fd3eb2f11095485" providerId="LiveId" clId="{176BB8AB-4490-4ED8-B888-75B092DAE6B5}" dt="2022-08-06T15:05:14.350" v="653" actId="1076"/>
        <pc:sldMkLst>
          <pc:docMk/>
          <pc:sldMk cId="322788534" sldId="265"/>
        </pc:sldMkLst>
        <pc:spChg chg="mod">
          <ac:chgData name="Samuel Bischel" userId="6fd3eb2f11095485" providerId="LiveId" clId="{176BB8AB-4490-4ED8-B888-75B092DAE6B5}" dt="2022-08-06T15:03:31.175" v="631"/>
          <ac:spMkLst>
            <pc:docMk/>
            <pc:sldMk cId="322788534" sldId="265"/>
            <ac:spMk id="2" creationId="{B69C4EB1-83D2-0A87-CB2C-F75B83D6EB9F}"/>
          </ac:spMkLst>
        </pc:spChg>
        <pc:spChg chg="mod">
          <ac:chgData name="Samuel Bischel" userId="6fd3eb2f11095485" providerId="LiveId" clId="{176BB8AB-4490-4ED8-B888-75B092DAE6B5}" dt="2022-08-06T15:05:06.863" v="651" actId="1076"/>
          <ac:spMkLst>
            <pc:docMk/>
            <pc:sldMk cId="322788534" sldId="265"/>
            <ac:spMk id="8" creationId="{AE7FCD84-5192-2A63-1893-22971BBE1DD6}"/>
          </ac:spMkLst>
        </pc:spChg>
        <pc:spChg chg="mod">
          <ac:chgData name="Samuel Bischel" userId="6fd3eb2f11095485" providerId="LiveId" clId="{176BB8AB-4490-4ED8-B888-75B092DAE6B5}" dt="2022-08-06T15:05:14.350" v="653" actId="1076"/>
          <ac:spMkLst>
            <pc:docMk/>
            <pc:sldMk cId="322788534" sldId="265"/>
            <ac:spMk id="9" creationId="{F196D3A2-9153-D436-B17B-B7A730437B33}"/>
          </ac:spMkLst>
        </pc:spChg>
        <pc:picChg chg="mod">
          <ac:chgData name="Samuel Bischel" userId="6fd3eb2f11095485" providerId="LiveId" clId="{176BB8AB-4490-4ED8-B888-75B092DAE6B5}" dt="2022-08-06T15:04:59.805" v="650" actId="14100"/>
          <ac:picMkLst>
            <pc:docMk/>
            <pc:sldMk cId="322788534" sldId="265"/>
            <ac:picMk id="5" creationId="{2CD42E69-CC23-57BE-9AD9-43F2353A21B8}"/>
          </ac:picMkLst>
        </pc:picChg>
      </pc:sldChg>
      <pc:sldChg chg="modSp mod">
        <pc:chgData name="Samuel Bischel" userId="6fd3eb2f11095485" providerId="LiveId" clId="{176BB8AB-4490-4ED8-B888-75B092DAE6B5}" dt="2022-08-06T15:05:26.536" v="657" actId="1038"/>
        <pc:sldMkLst>
          <pc:docMk/>
          <pc:sldMk cId="735773019" sldId="266"/>
        </pc:sldMkLst>
        <pc:spChg chg="mod">
          <ac:chgData name="Samuel Bischel" userId="6fd3eb2f11095485" providerId="LiveId" clId="{176BB8AB-4490-4ED8-B888-75B092DAE6B5}" dt="2022-08-06T15:03:31.175" v="631"/>
          <ac:spMkLst>
            <pc:docMk/>
            <pc:sldMk cId="735773019" sldId="266"/>
            <ac:spMk id="2" creationId="{8F88A2C7-6A87-4E71-46A2-2E7497679DEF}"/>
          </ac:spMkLst>
        </pc:spChg>
        <pc:picChg chg="mod">
          <ac:chgData name="Samuel Bischel" userId="6fd3eb2f11095485" providerId="LiveId" clId="{176BB8AB-4490-4ED8-B888-75B092DAE6B5}" dt="2022-08-06T15:05:26.536" v="657" actId="1038"/>
          <ac:picMkLst>
            <pc:docMk/>
            <pc:sldMk cId="735773019" sldId="266"/>
            <ac:picMk id="5" creationId="{21302509-860F-AB3E-701C-E0B874280452}"/>
          </ac:picMkLst>
        </pc:picChg>
      </pc:sldChg>
      <pc:sldChg chg="modSp mod">
        <pc:chgData name="Samuel Bischel" userId="6fd3eb2f11095485" providerId="LiveId" clId="{176BB8AB-4490-4ED8-B888-75B092DAE6B5}" dt="2022-08-06T15:05:44.556" v="661" actId="14100"/>
        <pc:sldMkLst>
          <pc:docMk/>
          <pc:sldMk cId="264204379" sldId="267"/>
        </pc:sldMkLst>
        <pc:spChg chg="mod">
          <ac:chgData name="Samuel Bischel" userId="6fd3eb2f11095485" providerId="LiveId" clId="{176BB8AB-4490-4ED8-B888-75B092DAE6B5}" dt="2022-08-06T15:03:31.175" v="631"/>
          <ac:spMkLst>
            <pc:docMk/>
            <pc:sldMk cId="264204379" sldId="267"/>
            <ac:spMk id="2" creationId="{1340A9FB-AC6A-EC75-7B4A-489C6BD24D9F}"/>
          </ac:spMkLst>
        </pc:spChg>
        <pc:spChg chg="mod">
          <ac:chgData name="Samuel Bischel" userId="6fd3eb2f11095485" providerId="LiveId" clId="{176BB8AB-4490-4ED8-B888-75B092DAE6B5}" dt="2022-08-06T15:05:44.556" v="661" actId="14100"/>
          <ac:spMkLst>
            <pc:docMk/>
            <pc:sldMk cId="264204379" sldId="267"/>
            <ac:spMk id="6" creationId="{EC05BB38-2B72-1725-8DA7-460EF8D22DD6}"/>
          </ac:spMkLst>
        </pc:spChg>
        <pc:picChg chg="mod">
          <ac:chgData name="Samuel Bischel" userId="6fd3eb2f11095485" providerId="LiveId" clId="{176BB8AB-4490-4ED8-B888-75B092DAE6B5}" dt="2022-08-06T15:05:36.928" v="659" actId="14100"/>
          <ac:picMkLst>
            <pc:docMk/>
            <pc:sldMk cId="264204379" sldId="267"/>
            <ac:picMk id="5" creationId="{0F05659A-8F44-9DDA-6D12-DC3B9B81E576}"/>
          </ac:picMkLst>
        </pc:picChg>
        <pc:cxnChg chg="mod">
          <ac:chgData name="Samuel Bischel" userId="6fd3eb2f11095485" providerId="LiveId" clId="{176BB8AB-4490-4ED8-B888-75B092DAE6B5}" dt="2022-08-06T15:05:44.556" v="661" actId="14100"/>
          <ac:cxnSpMkLst>
            <pc:docMk/>
            <pc:sldMk cId="264204379" sldId="267"/>
            <ac:cxnSpMk id="8" creationId="{D81B8FE4-8B79-0A17-3E00-1330683717E2}"/>
          </ac:cxnSpMkLst>
        </pc:cxnChg>
      </pc:sldChg>
      <pc:sldChg chg="modSp mod">
        <pc:chgData name="Samuel Bischel" userId="6fd3eb2f11095485" providerId="LiveId" clId="{176BB8AB-4490-4ED8-B888-75B092DAE6B5}" dt="2022-08-06T15:05:58.646" v="663" actId="14100"/>
        <pc:sldMkLst>
          <pc:docMk/>
          <pc:sldMk cId="1806002608" sldId="268"/>
        </pc:sldMkLst>
        <pc:spChg chg="mod">
          <ac:chgData name="Samuel Bischel" userId="6fd3eb2f11095485" providerId="LiveId" clId="{176BB8AB-4490-4ED8-B888-75B092DAE6B5}" dt="2022-08-06T15:03:31.175" v="631"/>
          <ac:spMkLst>
            <pc:docMk/>
            <pc:sldMk cId="1806002608" sldId="268"/>
            <ac:spMk id="2" creationId="{CF8473F4-6798-6571-C316-250C0128E3B4}"/>
          </ac:spMkLst>
        </pc:spChg>
        <pc:picChg chg="mod">
          <ac:chgData name="Samuel Bischel" userId="6fd3eb2f11095485" providerId="LiveId" clId="{176BB8AB-4490-4ED8-B888-75B092DAE6B5}" dt="2022-08-06T15:05:58.646" v="663" actId="14100"/>
          <ac:picMkLst>
            <pc:docMk/>
            <pc:sldMk cId="1806002608" sldId="268"/>
            <ac:picMk id="5" creationId="{F1F14EA8-8254-04BF-A351-39409E44016F}"/>
          </ac:picMkLst>
        </pc:picChg>
      </pc:sldChg>
      <pc:sldChg chg="modSp mod">
        <pc:chgData name="Samuel Bischel" userId="6fd3eb2f11095485" providerId="LiveId" clId="{176BB8AB-4490-4ED8-B888-75B092DAE6B5}" dt="2022-08-06T15:06:24.696" v="668" actId="1076"/>
        <pc:sldMkLst>
          <pc:docMk/>
          <pc:sldMk cId="2774174939" sldId="269"/>
        </pc:sldMkLst>
        <pc:spChg chg="mod">
          <ac:chgData name="Samuel Bischel" userId="6fd3eb2f11095485" providerId="LiveId" clId="{176BB8AB-4490-4ED8-B888-75B092DAE6B5}" dt="2022-08-06T15:03:31.175" v="631"/>
          <ac:spMkLst>
            <pc:docMk/>
            <pc:sldMk cId="2774174939" sldId="269"/>
            <ac:spMk id="2" creationId="{3039F075-2B32-7D92-3A94-DB6BE1DB216B}"/>
          </ac:spMkLst>
        </pc:spChg>
        <pc:spChg chg="mod">
          <ac:chgData name="Samuel Bischel" userId="6fd3eb2f11095485" providerId="LiveId" clId="{176BB8AB-4490-4ED8-B888-75B092DAE6B5}" dt="2022-08-06T15:06:24.696" v="668" actId="1076"/>
          <ac:spMkLst>
            <pc:docMk/>
            <pc:sldMk cId="2774174939" sldId="269"/>
            <ac:spMk id="13" creationId="{53BAB206-C1E2-9F24-0B61-6DAFF7E7D79A}"/>
          </ac:spMkLst>
        </pc:spChg>
        <pc:grpChg chg="mod">
          <ac:chgData name="Samuel Bischel" userId="6fd3eb2f11095485" providerId="LiveId" clId="{176BB8AB-4490-4ED8-B888-75B092DAE6B5}" dt="2022-08-06T15:06:21.445" v="667" actId="1076"/>
          <ac:grpSpMkLst>
            <pc:docMk/>
            <pc:sldMk cId="2774174939" sldId="269"/>
            <ac:grpSpMk id="15" creationId="{2C4CDBD7-7046-3774-E41B-1C5944DD24CF}"/>
          </ac:grpSpMkLst>
        </pc:grpChg>
        <pc:picChg chg="mod">
          <ac:chgData name="Samuel Bischel" userId="6fd3eb2f11095485" providerId="LiveId" clId="{176BB8AB-4490-4ED8-B888-75B092DAE6B5}" dt="2022-08-06T15:06:13.580" v="666" actId="1076"/>
          <ac:picMkLst>
            <pc:docMk/>
            <pc:sldMk cId="2774174939" sldId="269"/>
            <ac:picMk id="9" creationId="{7D08CFEA-66FB-8284-9E52-0D39DF2841AE}"/>
          </ac:picMkLst>
        </pc:picChg>
      </pc:sldChg>
      <pc:sldChg chg="addSp delSp modSp new mod">
        <pc:chgData name="Samuel Bischel" userId="6fd3eb2f11095485" providerId="LiveId" clId="{176BB8AB-4490-4ED8-B888-75B092DAE6B5}" dt="2022-08-06T15:07:13.053" v="675" actId="14100"/>
        <pc:sldMkLst>
          <pc:docMk/>
          <pc:sldMk cId="1487858173" sldId="270"/>
        </pc:sldMkLst>
        <pc:spChg chg="mod">
          <ac:chgData name="Samuel Bischel" userId="6fd3eb2f11095485" providerId="LiveId" clId="{176BB8AB-4490-4ED8-B888-75B092DAE6B5}" dt="2022-08-06T15:03:31.175" v="631"/>
          <ac:spMkLst>
            <pc:docMk/>
            <pc:sldMk cId="1487858173" sldId="270"/>
            <ac:spMk id="2" creationId="{4A624616-145C-7A80-0495-38FE973833AE}"/>
          </ac:spMkLst>
        </pc:spChg>
        <pc:spChg chg="del">
          <ac:chgData name="Samuel Bischel" userId="6fd3eb2f11095485" providerId="LiveId" clId="{176BB8AB-4490-4ED8-B888-75B092DAE6B5}" dt="2022-08-06T14:31:27.514" v="21" actId="931"/>
          <ac:spMkLst>
            <pc:docMk/>
            <pc:sldMk cId="1487858173" sldId="270"/>
            <ac:spMk id="3" creationId="{6B284F62-A6FA-213D-A8D5-06CB6CB97A5B}"/>
          </ac:spMkLst>
        </pc:spChg>
        <pc:spChg chg="mod">
          <ac:chgData name="Samuel Bischel" userId="6fd3eb2f11095485" providerId="LiveId" clId="{176BB8AB-4490-4ED8-B888-75B092DAE6B5}" dt="2022-08-06T14:31:31.474" v="24"/>
          <ac:spMkLst>
            <pc:docMk/>
            <pc:sldMk cId="1487858173" sldId="270"/>
            <ac:spMk id="7" creationId="{E566D22B-F9E2-0091-3EB9-69B3B09C77CB}"/>
          </ac:spMkLst>
        </pc:spChg>
        <pc:spChg chg="add mod">
          <ac:chgData name="Samuel Bischel" userId="6fd3eb2f11095485" providerId="LiveId" clId="{176BB8AB-4490-4ED8-B888-75B092DAE6B5}" dt="2022-08-06T15:06:46.058" v="674" actId="1076"/>
          <ac:spMkLst>
            <pc:docMk/>
            <pc:sldMk cId="1487858173" sldId="270"/>
            <ac:spMk id="9" creationId="{E78D8FF6-822B-4758-EA65-6AC1E454E0B0}"/>
          </ac:spMkLst>
        </pc:spChg>
        <pc:grpChg chg="add mod">
          <ac:chgData name="Samuel Bischel" userId="6fd3eb2f11095485" providerId="LiveId" clId="{176BB8AB-4490-4ED8-B888-75B092DAE6B5}" dt="2022-08-06T15:06:40.966" v="673" actId="1076"/>
          <ac:grpSpMkLst>
            <pc:docMk/>
            <pc:sldMk cId="1487858173" sldId="270"/>
            <ac:grpSpMk id="6" creationId="{982F27F9-CC89-6026-2869-04EF379B09C3}"/>
          </ac:grpSpMkLst>
        </pc:grpChg>
        <pc:picChg chg="add mod">
          <ac:chgData name="Samuel Bischel" userId="6fd3eb2f11095485" providerId="LiveId" clId="{176BB8AB-4490-4ED8-B888-75B092DAE6B5}" dt="2022-08-06T15:06:38.007" v="672" actId="1076"/>
          <ac:picMkLst>
            <pc:docMk/>
            <pc:sldMk cId="1487858173" sldId="270"/>
            <ac:picMk id="5" creationId="{99075EF4-9263-6378-50FB-086C1C9BF94B}"/>
          </ac:picMkLst>
        </pc:picChg>
        <pc:cxnChg chg="mod">
          <ac:chgData name="Samuel Bischel" userId="6fd3eb2f11095485" providerId="LiveId" clId="{176BB8AB-4490-4ED8-B888-75B092DAE6B5}" dt="2022-08-06T15:07:13.053" v="675" actId="14100"/>
          <ac:cxnSpMkLst>
            <pc:docMk/>
            <pc:sldMk cId="1487858173" sldId="270"/>
            <ac:cxnSpMk id="8" creationId="{578E24B2-56CF-5D59-5823-6E7EC2710210}"/>
          </ac:cxnSpMkLst>
        </pc:cxnChg>
      </pc:sldChg>
      <pc:sldChg chg="addSp delSp modSp new mod">
        <pc:chgData name="Samuel Bischel" userId="6fd3eb2f11095485" providerId="LiveId" clId="{176BB8AB-4490-4ED8-B888-75B092DAE6B5}" dt="2022-08-06T15:07:24.146" v="677" actId="14100"/>
        <pc:sldMkLst>
          <pc:docMk/>
          <pc:sldMk cId="1886284717" sldId="271"/>
        </pc:sldMkLst>
        <pc:spChg chg="mod">
          <ac:chgData name="Samuel Bischel" userId="6fd3eb2f11095485" providerId="LiveId" clId="{176BB8AB-4490-4ED8-B888-75B092DAE6B5}" dt="2022-08-06T15:03:31.175" v="631"/>
          <ac:spMkLst>
            <pc:docMk/>
            <pc:sldMk cId="1886284717" sldId="271"/>
            <ac:spMk id="2" creationId="{F7872B3B-09E8-A3EC-3387-285B7175AD3A}"/>
          </ac:spMkLst>
        </pc:spChg>
        <pc:spChg chg="del">
          <ac:chgData name="Samuel Bischel" userId="6fd3eb2f11095485" providerId="LiveId" clId="{176BB8AB-4490-4ED8-B888-75B092DAE6B5}" dt="2022-08-06T14:32:49.866" v="184" actId="931"/>
          <ac:spMkLst>
            <pc:docMk/>
            <pc:sldMk cId="1886284717" sldId="271"/>
            <ac:spMk id="3" creationId="{00DBC8F9-105E-BCD7-BEAA-83E3E22256DA}"/>
          </ac:spMkLst>
        </pc:spChg>
        <pc:picChg chg="add mod">
          <ac:chgData name="Samuel Bischel" userId="6fd3eb2f11095485" providerId="LiveId" clId="{176BB8AB-4490-4ED8-B888-75B092DAE6B5}" dt="2022-08-06T15:07:24.146" v="677" actId="14100"/>
          <ac:picMkLst>
            <pc:docMk/>
            <pc:sldMk cId="1886284717" sldId="271"/>
            <ac:picMk id="5" creationId="{64E7FC90-131D-DC90-E595-D019E62272A9}"/>
          </ac:picMkLst>
        </pc:picChg>
      </pc:sldChg>
      <pc:sldChg chg="addSp delSp modSp new mod">
        <pc:chgData name="Samuel Bischel" userId="6fd3eb2f11095485" providerId="LiveId" clId="{176BB8AB-4490-4ED8-B888-75B092DAE6B5}" dt="2022-08-06T15:07:51.532" v="683" actId="14100"/>
        <pc:sldMkLst>
          <pc:docMk/>
          <pc:sldMk cId="4045881826" sldId="272"/>
        </pc:sldMkLst>
        <pc:spChg chg="mod">
          <ac:chgData name="Samuel Bischel" userId="6fd3eb2f11095485" providerId="LiveId" clId="{176BB8AB-4490-4ED8-B888-75B092DAE6B5}" dt="2022-08-06T15:03:31.175" v="631"/>
          <ac:spMkLst>
            <pc:docMk/>
            <pc:sldMk cId="4045881826" sldId="272"/>
            <ac:spMk id="2" creationId="{D2A75F33-0FBA-C550-2B55-0CE01A0A50DA}"/>
          </ac:spMkLst>
        </pc:spChg>
        <pc:spChg chg="del">
          <ac:chgData name="Samuel Bischel" userId="6fd3eb2f11095485" providerId="LiveId" clId="{176BB8AB-4490-4ED8-B888-75B092DAE6B5}" dt="2022-08-06T14:33:10.701" v="206" actId="931"/>
          <ac:spMkLst>
            <pc:docMk/>
            <pc:sldMk cId="4045881826" sldId="272"/>
            <ac:spMk id="3" creationId="{9BB3601B-BDC1-0593-8BBA-34245435AC02}"/>
          </ac:spMkLst>
        </pc:spChg>
        <pc:spChg chg="mod">
          <ac:chgData name="Samuel Bischel" userId="6fd3eb2f11095485" providerId="LiveId" clId="{176BB8AB-4490-4ED8-B888-75B092DAE6B5}" dt="2022-08-06T14:33:14.514" v="208"/>
          <ac:spMkLst>
            <pc:docMk/>
            <pc:sldMk cId="4045881826" sldId="272"/>
            <ac:spMk id="7" creationId="{A6A1118F-4609-6390-8C89-46EA955D52F7}"/>
          </ac:spMkLst>
        </pc:spChg>
        <pc:spChg chg="add mod">
          <ac:chgData name="Samuel Bischel" userId="6fd3eb2f11095485" providerId="LiveId" clId="{176BB8AB-4490-4ED8-B888-75B092DAE6B5}" dt="2022-08-06T15:07:47.311" v="682" actId="1076"/>
          <ac:spMkLst>
            <pc:docMk/>
            <pc:sldMk cId="4045881826" sldId="272"/>
            <ac:spMk id="9" creationId="{675B29B0-CF94-48CA-B236-7C9C78B52EA5}"/>
          </ac:spMkLst>
        </pc:spChg>
        <pc:grpChg chg="add mod">
          <ac:chgData name="Samuel Bischel" userId="6fd3eb2f11095485" providerId="LiveId" clId="{176BB8AB-4490-4ED8-B888-75B092DAE6B5}" dt="2022-08-06T15:07:40.657" v="681" actId="1076"/>
          <ac:grpSpMkLst>
            <pc:docMk/>
            <pc:sldMk cId="4045881826" sldId="272"/>
            <ac:grpSpMk id="6" creationId="{D4F82030-AB62-4A21-9E59-EA7EF8132BD6}"/>
          </ac:grpSpMkLst>
        </pc:grpChg>
        <pc:picChg chg="add mod">
          <ac:chgData name="Samuel Bischel" userId="6fd3eb2f11095485" providerId="LiveId" clId="{176BB8AB-4490-4ED8-B888-75B092DAE6B5}" dt="2022-08-06T15:07:34.963" v="680" actId="14100"/>
          <ac:picMkLst>
            <pc:docMk/>
            <pc:sldMk cId="4045881826" sldId="272"/>
            <ac:picMk id="5" creationId="{73BDD8AA-7353-0239-F3AB-00A88F98F767}"/>
          </ac:picMkLst>
        </pc:picChg>
        <pc:cxnChg chg="mod">
          <ac:chgData name="Samuel Bischel" userId="6fd3eb2f11095485" providerId="LiveId" clId="{176BB8AB-4490-4ED8-B888-75B092DAE6B5}" dt="2022-08-06T15:07:51.532" v="683" actId="14100"/>
          <ac:cxnSpMkLst>
            <pc:docMk/>
            <pc:sldMk cId="4045881826" sldId="272"/>
            <ac:cxnSpMk id="8" creationId="{794C6678-D414-DB53-CBC3-8E4276EDFABC}"/>
          </ac:cxnSpMkLst>
        </pc:cxnChg>
      </pc:sldChg>
      <pc:sldChg chg="addSp delSp modSp new mod">
        <pc:chgData name="Samuel Bischel" userId="6fd3eb2f11095485" providerId="LiveId" clId="{176BB8AB-4490-4ED8-B888-75B092DAE6B5}" dt="2022-08-06T15:08:01.898" v="685" actId="14100"/>
        <pc:sldMkLst>
          <pc:docMk/>
          <pc:sldMk cId="3479273895" sldId="273"/>
        </pc:sldMkLst>
        <pc:spChg chg="mod">
          <ac:chgData name="Samuel Bischel" userId="6fd3eb2f11095485" providerId="LiveId" clId="{176BB8AB-4490-4ED8-B888-75B092DAE6B5}" dt="2022-08-06T15:03:31.175" v="631"/>
          <ac:spMkLst>
            <pc:docMk/>
            <pc:sldMk cId="3479273895" sldId="273"/>
            <ac:spMk id="2" creationId="{E9DA0CEC-E9DC-B4AB-11C0-4FBB5163B449}"/>
          </ac:spMkLst>
        </pc:spChg>
        <pc:spChg chg="del">
          <ac:chgData name="Samuel Bischel" userId="6fd3eb2f11095485" providerId="LiveId" clId="{176BB8AB-4490-4ED8-B888-75B092DAE6B5}" dt="2022-08-06T14:34:06.317" v="263" actId="931"/>
          <ac:spMkLst>
            <pc:docMk/>
            <pc:sldMk cId="3479273895" sldId="273"/>
            <ac:spMk id="3" creationId="{F4D3AC10-6943-F3E3-B6D4-3B2FDC2A6CF6}"/>
          </ac:spMkLst>
        </pc:spChg>
        <pc:picChg chg="add mod">
          <ac:chgData name="Samuel Bischel" userId="6fd3eb2f11095485" providerId="LiveId" clId="{176BB8AB-4490-4ED8-B888-75B092DAE6B5}" dt="2022-08-06T15:08:01.898" v="685" actId="14100"/>
          <ac:picMkLst>
            <pc:docMk/>
            <pc:sldMk cId="3479273895" sldId="273"/>
            <ac:picMk id="5" creationId="{F2E7B5BF-1AC1-4FE2-7856-CCAE57F91674}"/>
          </ac:picMkLst>
        </pc:picChg>
      </pc:sldChg>
      <pc:sldChg chg="addSp delSp modSp new mod ord">
        <pc:chgData name="Samuel Bischel" userId="6fd3eb2f11095485" providerId="LiveId" clId="{176BB8AB-4490-4ED8-B888-75B092DAE6B5}" dt="2022-08-07T17:24:08.623" v="2831"/>
        <pc:sldMkLst>
          <pc:docMk/>
          <pc:sldMk cId="943883564" sldId="274"/>
        </pc:sldMkLst>
        <pc:spChg chg="mod">
          <ac:chgData name="Samuel Bischel" userId="6fd3eb2f11095485" providerId="LiveId" clId="{176BB8AB-4490-4ED8-B888-75B092DAE6B5}" dt="2022-08-06T15:03:42.006" v="634"/>
          <ac:spMkLst>
            <pc:docMk/>
            <pc:sldMk cId="943883564" sldId="274"/>
            <ac:spMk id="2" creationId="{DC33F134-2830-77CC-9891-0030DEA89A22}"/>
          </ac:spMkLst>
        </pc:spChg>
        <pc:spChg chg="del">
          <ac:chgData name="Samuel Bischel" userId="6fd3eb2f11095485" providerId="LiveId" clId="{176BB8AB-4490-4ED8-B888-75B092DAE6B5}" dt="2022-08-06T14:39:33.818" v="363" actId="931"/>
          <ac:spMkLst>
            <pc:docMk/>
            <pc:sldMk cId="943883564" sldId="274"/>
            <ac:spMk id="3" creationId="{001675D4-6644-6D82-0DFE-FC9CF3F0168E}"/>
          </ac:spMkLst>
        </pc:spChg>
        <pc:spChg chg="add mod">
          <ac:chgData name="Samuel Bischel" userId="6fd3eb2f11095485" providerId="LiveId" clId="{176BB8AB-4490-4ED8-B888-75B092DAE6B5}" dt="2022-08-07T17:04:07.719" v="2400" actId="14100"/>
          <ac:spMkLst>
            <pc:docMk/>
            <pc:sldMk cId="943883564" sldId="274"/>
            <ac:spMk id="3" creationId="{43A4659D-6DBC-BFA0-8120-35C79C55287D}"/>
          </ac:spMkLst>
        </pc:spChg>
        <pc:picChg chg="add mod">
          <ac:chgData name="Samuel Bischel" userId="6fd3eb2f11095485" providerId="LiveId" clId="{176BB8AB-4490-4ED8-B888-75B092DAE6B5}" dt="2022-08-06T15:03:52.895" v="637" actId="1076"/>
          <ac:picMkLst>
            <pc:docMk/>
            <pc:sldMk cId="943883564" sldId="274"/>
            <ac:picMk id="5" creationId="{8B9EF8BC-0ABB-8E4C-EF1D-6040F6C5C760}"/>
          </ac:picMkLst>
        </pc:picChg>
      </pc:sldChg>
      <pc:sldChg chg="modSp new del mod">
        <pc:chgData name="Samuel Bischel" userId="6fd3eb2f11095485" providerId="LiveId" clId="{176BB8AB-4490-4ED8-B888-75B092DAE6B5}" dt="2022-08-06T14:35:49.230" v="332" actId="2696"/>
        <pc:sldMkLst>
          <pc:docMk/>
          <pc:sldMk cId="4151538625" sldId="274"/>
        </pc:sldMkLst>
        <pc:spChg chg="mod">
          <ac:chgData name="Samuel Bischel" userId="6fd3eb2f11095485" providerId="LiveId" clId="{176BB8AB-4490-4ED8-B888-75B092DAE6B5}" dt="2022-08-06T14:34:59.185" v="331" actId="20577"/>
          <ac:spMkLst>
            <pc:docMk/>
            <pc:sldMk cId="4151538625" sldId="274"/>
            <ac:spMk id="2" creationId="{3810E332-9BC5-00DB-8129-39CB35CA53D2}"/>
          </ac:spMkLst>
        </pc:spChg>
      </pc:sldChg>
      <pc:sldChg chg="modSp new mod">
        <pc:chgData name="Samuel Bischel" userId="6fd3eb2f11095485" providerId="LiveId" clId="{176BB8AB-4490-4ED8-B888-75B092DAE6B5}" dt="2022-08-06T20:18:22.103" v="706" actId="20577"/>
        <pc:sldMkLst>
          <pc:docMk/>
          <pc:sldMk cId="3175048572" sldId="275"/>
        </pc:sldMkLst>
        <pc:spChg chg="mod">
          <ac:chgData name="Samuel Bischel" userId="6fd3eb2f11095485" providerId="LiveId" clId="{176BB8AB-4490-4ED8-B888-75B092DAE6B5}" dt="2022-08-06T15:03:38.781" v="633"/>
          <ac:spMkLst>
            <pc:docMk/>
            <pc:sldMk cId="3175048572" sldId="275"/>
            <ac:spMk id="2" creationId="{2F496F99-8EEF-0EC8-7671-14C437C480B1}"/>
          </ac:spMkLst>
        </pc:spChg>
        <pc:spChg chg="mod">
          <ac:chgData name="Samuel Bischel" userId="6fd3eb2f11095485" providerId="LiveId" clId="{176BB8AB-4490-4ED8-B888-75B092DAE6B5}" dt="2022-08-06T20:18:22.103" v="706" actId="20577"/>
          <ac:spMkLst>
            <pc:docMk/>
            <pc:sldMk cId="3175048572" sldId="275"/>
            <ac:spMk id="3" creationId="{E5571EE0-2A89-1B61-474D-A3B7B1604939}"/>
          </ac:spMkLst>
        </pc:spChg>
      </pc:sldChg>
      <pc:sldChg chg="addSp delSp modSp new mod">
        <pc:chgData name="Samuel Bischel" userId="6fd3eb2f11095485" providerId="LiveId" clId="{176BB8AB-4490-4ED8-B888-75B092DAE6B5}" dt="2022-08-06T15:04:05.056" v="639" actId="14100"/>
        <pc:sldMkLst>
          <pc:docMk/>
          <pc:sldMk cId="558792778" sldId="276"/>
        </pc:sldMkLst>
        <pc:spChg chg="mod">
          <ac:chgData name="Samuel Bischel" userId="6fd3eb2f11095485" providerId="LiveId" clId="{176BB8AB-4490-4ED8-B888-75B092DAE6B5}" dt="2022-08-06T15:03:38.781" v="633"/>
          <ac:spMkLst>
            <pc:docMk/>
            <pc:sldMk cId="558792778" sldId="276"/>
            <ac:spMk id="2" creationId="{CC19E591-8785-FF84-E2C3-1241DB7B3A9F}"/>
          </ac:spMkLst>
        </pc:spChg>
        <pc:spChg chg="del">
          <ac:chgData name="Samuel Bischel" userId="6fd3eb2f11095485" providerId="LiveId" clId="{176BB8AB-4490-4ED8-B888-75B092DAE6B5}" dt="2022-08-06T14:41:28.840" v="573" actId="22"/>
          <ac:spMkLst>
            <pc:docMk/>
            <pc:sldMk cId="558792778" sldId="276"/>
            <ac:spMk id="3" creationId="{524B7FF6-E72A-335C-6B7E-1F2BE189D029}"/>
          </ac:spMkLst>
        </pc:spChg>
        <pc:picChg chg="add mod ord">
          <ac:chgData name="Samuel Bischel" userId="6fd3eb2f11095485" providerId="LiveId" clId="{176BB8AB-4490-4ED8-B888-75B092DAE6B5}" dt="2022-08-06T15:04:05.056" v="639" actId="14100"/>
          <ac:picMkLst>
            <pc:docMk/>
            <pc:sldMk cId="558792778" sldId="276"/>
            <ac:picMk id="5" creationId="{3AC34EB8-F3BC-BC89-692B-65B7C6C08749}"/>
          </ac:picMkLst>
        </pc:picChg>
      </pc:sldChg>
      <pc:sldChg chg="addSp delSp modSp new mod">
        <pc:chgData name="Samuel Bischel" userId="6fd3eb2f11095485" providerId="LiveId" clId="{176BB8AB-4490-4ED8-B888-75B092DAE6B5}" dt="2022-08-06T15:04:12.598" v="641" actId="14100"/>
        <pc:sldMkLst>
          <pc:docMk/>
          <pc:sldMk cId="1384094216" sldId="277"/>
        </pc:sldMkLst>
        <pc:spChg chg="mod">
          <ac:chgData name="Samuel Bischel" userId="6fd3eb2f11095485" providerId="LiveId" clId="{176BB8AB-4490-4ED8-B888-75B092DAE6B5}" dt="2022-08-06T15:03:38.781" v="633"/>
          <ac:spMkLst>
            <pc:docMk/>
            <pc:sldMk cId="1384094216" sldId="277"/>
            <ac:spMk id="2" creationId="{FCAAEBC2-A424-7180-4DB7-F3BF76D6ED38}"/>
          </ac:spMkLst>
        </pc:spChg>
        <pc:spChg chg="del">
          <ac:chgData name="Samuel Bischel" userId="6fd3eb2f11095485" providerId="LiveId" clId="{176BB8AB-4490-4ED8-B888-75B092DAE6B5}" dt="2022-08-06T14:44:21.990" v="590" actId="22"/>
          <ac:spMkLst>
            <pc:docMk/>
            <pc:sldMk cId="1384094216" sldId="277"/>
            <ac:spMk id="3" creationId="{E8390A19-B9F7-124B-C5A7-B10947F55696}"/>
          </ac:spMkLst>
        </pc:spChg>
        <pc:picChg chg="add mod ord">
          <ac:chgData name="Samuel Bischel" userId="6fd3eb2f11095485" providerId="LiveId" clId="{176BB8AB-4490-4ED8-B888-75B092DAE6B5}" dt="2022-08-06T15:04:12.598" v="641" actId="14100"/>
          <ac:picMkLst>
            <pc:docMk/>
            <pc:sldMk cId="1384094216" sldId="277"/>
            <ac:picMk id="5" creationId="{119A19D2-314C-DFC6-C55F-0BB1B2C8CA38}"/>
          </ac:picMkLst>
        </pc:picChg>
      </pc:sldChg>
      <pc:sldChg chg="addSp delSp modSp new mod">
        <pc:chgData name="Samuel Bischel" userId="6fd3eb2f11095485" providerId="LiveId" clId="{176BB8AB-4490-4ED8-B888-75B092DAE6B5}" dt="2022-08-06T15:04:21.085" v="643" actId="14100"/>
        <pc:sldMkLst>
          <pc:docMk/>
          <pc:sldMk cId="3291788712" sldId="278"/>
        </pc:sldMkLst>
        <pc:spChg chg="mod">
          <ac:chgData name="Samuel Bischel" userId="6fd3eb2f11095485" providerId="LiveId" clId="{176BB8AB-4490-4ED8-B888-75B092DAE6B5}" dt="2022-08-06T15:03:38.781" v="633"/>
          <ac:spMkLst>
            <pc:docMk/>
            <pc:sldMk cId="3291788712" sldId="278"/>
            <ac:spMk id="2" creationId="{AD888241-3304-5600-02A6-8533893BE7F8}"/>
          </ac:spMkLst>
        </pc:spChg>
        <pc:spChg chg="del">
          <ac:chgData name="Samuel Bischel" userId="6fd3eb2f11095485" providerId="LiveId" clId="{176BB8AB-4490-4ED8-B888-75B092DAE6B5}" dt="2022-08-06T14:44:59.302" v="611" actId="22"/>
          <ac:spMkLst>
            <pc:docMk/>
            <pc:sldMk cId="3291788712" sldId="278"/>
            <ac:spMk id="3" creationId="{9D9E2153-C35A-ECB0-2FF1-360058CEB687}"/>
          </ac:spMkLst>
        </pc:spChg>
        <pc:picChg chg="add mod ord">
          <ac:chgData name="Samuel Bischel" userId="6fd3eb2f11095485" providerId="LiveId" clId="{176BB8AB-4490-4ED8-B888-75B092DAE6B5}" dt="2022-08-06T15:04:21.085" v="643" actId="14100"/>
          <ac:picMkLst>
            <pc:docMk/>
            <pc:sldMk cId="3291788712" sldId="278"/>
            <ac:picMk id="5" creationId="{2029E71D-7628-7059-0AEE-2531945184CF}"/>
          </ac:picMkLst>
        </pc:picChg>
      </pc:sldChg>
      <pc:sldChg chg="addSp delSp modSp new mod">
        <pc:chgData name="Samuel Bischel" userId="6fd3eb2f11095485" providerId="LiveId" clId="{176BB8AB-4490-4ED8-B888-75B092DAE6B5}" dt="2022-08-06T15:04:28.064" v="645" actId="14100"/>
        <pc:sldMkLst>
          <pc:docMk/>
          <pc:sldMk cId="2327133609" sldId="279"/>
        </pc:sldMkLst>
        <pc:spChg chg="mod">
          <ac:chgData name="Samuel Bischel" userId="6fd3eb2f11095485" providerId="LiveId" clId="{176BB8AB-4490-4ED8-B888-75B092DAE6B5}" dt="2022-08-06T15:03:38.781" v="633"/>
          <ac:spMkLst>
            <pc:docMk/>
            <pc:sldMk cId="2327133609" sldId="279"/>
            <ac:spMk id="2" creationId="{632FB3F5-4D62-1175-1D02-A9F9C382BCFF}"/>
          </ac:spMkLst>
        </pc:spChg>
        <pc:spChg chg="del">
          <ac:chgData name="Samuel Bischel" userId="6fd3eb2f11095485" providerId="LiveId" clId="{176BB8AB-4490-4ED8-B888-75B092DAE6B5}" dt="2022-08-06T14:45:53.476" v="625" actId="22"/>
          <ac:spMkLst>
            <pc:docMk/>
            <pc:sldMk cId="2327133609" sldId="279"/>
            <ac:spMk id="3" creationId="{79A38F25-7976-77A3-5B23-99B40C382AC0}"/>
          </ac:spMkLst>
        </pc:spChg>
        <pc:picChg chg="add mod ord">
          <ac:chgData name="Samuel Bischel" userId="6fd3eb2f11095485" providerId="LiveId" clId="{176BB8AB-4490-4ED8-B888-75B092DAE6B5}" dt="2022-08-06T15:04:28.064" v="645" actId="14100"/>
          <ac:picMkLst>
            <pc:docMk/>
            <pc:sldMk cId="2327133609" sldId="279"/>
            <ac:picMk id="5" creationId="{38D01414-83A7-93B1-8508-697A781D3064}"/>
          </ac:picMkLst>
        </pc:picChg>
      </pc:sldChg>
      <pc:sldChg chg="modSp new mod">
        <pc:chgData name="Samuel Bischel" userId="6fd3eb2f11095485" providerId="LiveId" clId="{176BB8AB-4490-4ED8-B888-75B092DAE6B5}" dt="2022-08-07T16:00:44.364" v="1228" actId="313"/>
        <pc:sldMkLst>
          <pc:docMk/>
          <pc:sldMk cId="787318314" sldId="280"/>
        </pc:sldMkLst>
        <pc:spChg chg="mod">
          <ac:chgData name="Samuel Bischel" userId="6fd3eb2f11095485" providerId="LiveId" clId="{176BB8AB-4490-4ED8-B888-75B092DAE6B5}" dt="2022-08-07T15:53:44.323" v="728" actId="20577"/>
          <ac:spMkLst>
            <pc:docMk/>
            <pc:sldMk cId="787318314" sldId="280"/>
            <ac:spMk id="2" creationId="{157AC3E1-3F84-27CB-04E1-DB9FD2402627}"/>
          </ac:spMkLst>
        </pc:spChg>
        <pc:spChg chg="mod">
          <ac:chgData name="Samuel Bischel" userId="6fd3eb2f11095485" providerId="LiveId" clId="{176BB8AB-4490-4ED8-B888-75B092DAE6B5}" dt="2022-08-07T16:00:44.364" v="1228" actId="313"/>
          <ac:spMkLst>
            <pc:docMk/>
            <pc:sldMk cId="787318314" sldId="280"/>
            <ac:spMk id="3" creationId="{CD74FD2E-0F09-19E0-E6FB-2069435F1722}"/>
          </ac:spMkLst>
        </pc:spChg>
      </pc:sldChg>
      <pc:sldChg chg="addSp modSp new mod">
        <pc:chgData name="Samuel Bischel" userId="6fd3eb2f11095485" providerId="LiveId" clId="{176BB8AB-4490-4ED8-B888-75B092DAE6B5}" dt="2022-08-07T16:51:41.343" v="1421" actId="1076"/>
        <pc:sldMkLst>
          <pc:docMk/>
          <pc:sldMk cId="3679529075" sldId="281"/>
        </pc:sldMkLst>
        <pc:spChg chg="mod">
          <ac:chgData name="Samuel Bischel" userId="6fd3eb2f11095485" providerId="LiveId" clId="{176BB8AB-4490-4ED8-B888-75B092DAE6B5}" dt="2022-08-07T16:47:16.351" v="1243" actId="20577"/>
          <ac:spMkLst>
            <pc:docMk/>
            <pc:sldMk cId="3679529075" sldId="281"/>
            <ac:spMk id="2" creationId="{E1139744-C538-66F4-4B55-F0DA1837277A}"/>
          </ac:spMkLst>
        </pc:spChg>
        <pc:spChg chg="mod">
          <ac:chgData name="Samuel Bischel" userId="6fd3eb2f11095485" providerId="LiveId" clId="{176BB8AB-4490-4ED8-B888-75B092DAE6B5}" dt="2022-08-07T16:51:26.613" v="1418" actId="1076"/>
          <ac:spMkLst>
            <pc:docMk/>
            <pc:sldMk cId="3679529075" sldId="281"/>
            <ac:spMk id="3" creationId="{6875F555-F4FF-47AD-D62B-002105853AA9}"/>
          </ac:spMkLst>
        </pc:spChg>
        <pc:picChg chg="add mod">
          <ac:chgData name="Samuel Bischel" userId="6fd3eb2f11095485" providerId="LiveId" clId="{176BB8AB-4490-4ED8-B888-75B092DAE6B5}" dt="2022-08-07T16:51:41.343" v="1421" actId="1076"/>
          <ac:picMkLst>
            <pc:docMk/>
            <pc:sldMk cId="3679529075" sldId="281"/>
            <ac:picMk id="4" creationId="{06B44544-094F-84B2-435D-0D285F3CA2EF}"/>
          </ac:picMkLst>
        </pc:picChg>
      </pc:sldChg>
      <pc:sldChg chg="addSp modSp new mod">
        <pc:chgData name="Samuel Bischel" userId="6fd3eb2f11095485" providerId="LiveId" clId="{176BB8AB-4490-4ED8-B888-75B092DAE6B5}" dt="2022-08-09T20:56:28.563" v="3311" actId="14100"/>
        <pc:sldMkLst>
          <pc:docMk/>
          <pc:sldMk cId="3765962106" sldId="282"/>
        </pc:sldMkLst>
        <pc:spChg chg="mod">
          <ac:chgData name="Samuel Bischel" userId="6fd3eb2f11095485" providerId="LiveId" clId="{176BB8AB-4490-4ED8-B888-75B092DAE6B5}" dt="2022-08-07T16:51:55.490" v="1450" actId="20577"/>
          <ac:spMkLst>
            <pc:docMk/>
            <pc:sldMk cId="3765962106" sldId="282"/>
            <ac:spMk id="2" creationId="{57DF5180-5F85-7CDA-CE57-37DB19FB7D67}"/>
          </ac:spMkLst>
        </pc:spChg>
        <pc:spChg chg="mod">
          <ac:chgData name="Samuel Bischel" userId="6fd3eb2f11095485" providerId="LiveId" clId="{176BB8AB-4490-4ED8-B888-75B092DAE6B5}" dt="2022-08-07T16:52:53.822" v="1661" actId="313"/>
          <ac:spMkLst>
            <pc:docMk/>
            <pc:sldMk cId="3765962106" sldId="282"/>
            <ac:spMk id="3" creationId="{9509E9A1-24A3-A9AD-C70A-DB6D64ADF92F}"/>
          </ac:spMkLst>
        </pc:spChg>
        <pc:picChg chg="add mod">
          <ac:chgData name="Samuel Bischel" userId="6fd3eb2f11095485" providerId="LiveId" clId="{176BB8AB-4490-4ED8-B888-75B092DAE6B5}" dt="2022-08-09T20:56:28.563" v="3311" actId="14100"/>
          <ac:picMkLst>
            <pc:docMk/>
            <pc:sldMk cId="3765962106" sldId="282"/>
            <ac:picMk id="4" creationId="{05D20581-494A-A4E5-780A-521413DF48DD}"/>
          </ac:picMkLst>
        </pc:picChg>
        <pc:picChg chg="add mod">
          <ac:chgData name="Samuel Bischel" userId="6fd3eb2f11095485" providerId="LiveId" clId="{176BB8AB-4490-4ED8-B888-75B092DAE6B5}" dt="2022-08-09T20:55:17.019" v="3306" actId="1076"/>
          <ac:picMkLst>
            <pc:docMk/>
            <pc:sldMk cId="3765962106" sldId="282"/>
            <ac:picMk id="1026" creationId="{D7FB0609-52FC-D60A-25F5-D6B02BE10155}"/>
          </ac:picMkLst>
        </pc:picChg>
      </pc:sldChg>
      <pc:sldChg chg="addSp modSp new mod">
        <pc:chgData name="Samuel Bischel" userId="6fd3eb2f11095485" providerId="LiveId" clId="{176BB8AB-4490-4ED8-B888-75B092DAE6B5}" dt="2022-08-07T17:58:54.448" v="2857" actId="20577"/>
        <pc:sldMkLst>
          <pc:docMk/>
          <pc:sldMk cId="3705788392" sldId="283"/>
        </pc:sldMkLst>
        <pc:spChg chg="mod">
          <ac:chgData name="Samuel Bischel" userId="6fd3eb2f11095485" providerId="LiveId" clId="{176BB8AB-4490-4ED8-B888-75B092DAE6B5}" dt="2022-08-07T16:54:21.008" v="1675" actId="20577"/>
          <ac:spMkLst>
            <pc:docMk/>
            <pc:sldMk cId="3705788392" sldId="283"/>
            <ac:spMk id="2" creationId="{7A9FE1C3-C0CF-A415-510A-733C974ADAE6}"/>
          </ac:spMkLst>
        </pc:spChg>
        <pc:spChg chg="mod">
          <ac:chgData name="Samuel Bischel" userId="6fd3eb2f11095485" providerId="LiveId" clId="{176BB8AB-4490-4ED8-B888-75B092DAE6B5}" dt="2022-08-07T17:58:54.448" v="2857" actId="20577"/>
          <ac:spMkLst>
            <pc:docMk/>
            <pc:sldMk cId="3705788392" sldId="283"/>
            <ac:spMk id="3" creationId="{4E9DCDD5-BC3E-BA2A-D0EA-F168DE01B370}"/>
          </ac:spMkLst>
        </pc:spChg>
        <pc:picChg chg="add mod">
          <ac:chgData name="Samuel Bischel" userId="6fd3eb2f11095485" providerId="LiveId" clId="{176BB8AB-4490-4ED8-B888-75B092DAE6B5}" dt="2022-08-07T16:57:39.907" v="2156" actId="1076"/>
          <ac:picMkLst>
            <pc:docMk/>
            <pc:sldMk cId="3705788392" sldId="283"/>
            <ac:picMk id="2050" creationId="{104D042C-2831-8AD2-ABAF-A371F03CCE9E}"/>
          </ac:picMkLst>
        </pc:picChg>
      </pc:sldChg>
      <pc:sldChg chg="addSp modSp new mod">
        <pc:chgData name="Samuel Bischel" userId="6fd3eb2f11095485" providerId="LiveId" clId="{176BB8AB-4490-4ED8-B888-75B092DAE6B5}" dt="2022-08-07T16:59:51.953" v="2396" actId="14100"/>
        <pc:sldMkLst>
          <pc:docMk/>
          <pc:sldMk cId="1999719608" sldId="284"/>
        </pc:sldMkLst>
        <pc:spChg chg="mod">
          <ac:chgData name="Samuel Bischel" userId="6fd3eb2f11095485" providerId="LiveId" clId="{176BB8AB-4490-4ED8-B888-75B092DAE6B5}" dt="2022-08-07T16:58:33.609" v="2173" actId="20577"/>
          <ac:spMkLst>
            <pc:docMk/>
            <pc:sldMk cId="1999719608" sldId="284"/>
            <ac:spMk id="2" creationId="{0419E3E9-0808-63F3-D4E5-D9777ADA887E}"/>
          </ac:spMkLst>
        </pc:spChg>
        <pc:spChg chg="mod">
          <ac:chgData name="Samuel Bischel" userId="6fd3eb2f11095485" providerId="LiveId" clId="{176BB8AB-4490-4ED8-B888-75B092DAE6B5}" dt="2022-08-07T16:59:32.045" v="2389" actId="14100"/>
          <ac:spMkLst>
            <pc:docMk/>
            <pc:sldMk cId="1999719608" sldId="284"/>
            <ac:spMk id="3" creationId="{F32722EB-036E-5482-AFC9-EEA11CEBA55C}"/>
          </ac:spMkLst>
        </pc:spChg>
        <pc:picChg chg="add mod">
          <ac:chgData name="Samuel Bischel" userId="6fd3eb2f11095485" providerId="LiveId" clId="{176BB8AB-4490-4ED8-B888-75B092DAE6B5}" dt="2022-08-07T16:59:39.331" v="2392" actId="1076"/>
          <ac:picMkLst>
            <pc:docMk/>
            <pc:sldMk cId="1999719608" sldId="284"/>
            <ac:picMk id="3074" creationId="{BBCEE3EB-0195-6FC3-157A-5C4C570895A2}"/>
          </ac:picMkLst>
        </pc:picChg>
        <pc:picChg chg="add mod">
          <ac:chgData name="Samuel Bischel" userId="6fd3eb2f11095485" providerId="LiveId" clId="{176BB8AB-4490-4ED8-B888-75B092DAE6B5}" dt="2022-08-07T16:59:51.953" v="2396" actId="14100"/>
          <ac:picMkLst>
            <pc:docMk/>
            <pc:sldMk cId="1999719608" sldId="284"/>
            <ac:picMk id="3076" creationId="{AF39FBB5-1B11-7D4B-926C-2EE6A3B0481E}"/>
          </ac:picMkLst>
        </pc:picChg>
      </pc:sldChg>
      <pc:sldChg chg="addSp modSp new mod">
        <pc:chgData name="Samuel Bischel" userId="6fd3eb2f11095485" providerId="LiveId" clId="{176BB8AB-4490-4ED8-B888-75B092DAE6B5}" dt="2022-08-07T17:13:28.798" v="2829" actId="1076"/>
        <pc:sldMkLst>
          <pc:docMk/>
          <pc:sldMk cId="4092795087" sldId="285"/>
        </pc:sldMkLst>
        <pc:spChg chg="mod">
          <ac:chgData name="Samuel Bischel" userId="6fd3eb2f11095485" providerId="LiveId" clId="{176BB8AB-4490-4ED8-B888-75B092DAE6B5}" dt="2022-08-07T17:08:24.437" v="2426" actId="20577"/>
          <ac:spMkLst>
            <pc:docMk/>
            <pc:sldMk cId="4092795087" sldId="285"/>
            <ac:spMk id="2" creationId="{0AE9291B-5BC8-C91D-D348-F8224222D216}"/>
          </ac:spMkLst>
        </pc:spChg>
        <pc:spChg chg="mod">
          <ac:chgData name="Samuel Bischel" userId="6fd3eb2f11095485" providerId="LiveId" clId="{176BB8AB-4490-4ED8-B888-75B092DAE6B5}" dt="2022-08-07T17:12:47.066" v="2737" actId="33524"/>
          <ac:spMkLst>
            <pc:docMk/>
            <pc:sldMk cId="4092795087" sldId="285"/>
            <ac:spMk id="3" creationId="{5F17B238-57F0-B890-4DD8-9B7B7CA6863D}"/>
          </ac:spMkLst>
        </pc:spChg>
        <pc:picChg chg="add mod">
          <ac:chgData name="Samuel Bischel" userId="6fd3eb2f11095485" providerId="LiveId" clId="{176BB8AB-4490-4ED8-B888-75B092DAE6B5}" dt="2022-08-07T17:13:28.798" v="2829" actId="1076"/>
          <ac:picMkLst>
            <pc:docMk/>
            <pc:sldMk cId="4092795087" sldId="285"/>
            <ac:picMk id="4" creationId="{6AEE4C68-585F-E8CB-172A-194646788C88}"/>
          </ac:picMkLst>
        </pc:picChg>
        <pc:picChg chg="add mod">
          <ac:chgData name="Samuel Bischel" userId="6fd3eb2f11095485" providerId="LiveId" clId="{176BB8AB-4490-4ED8-B888-75B092DAE6B5}" dt="2022-08-07T17:13:02.195" v="2739" actId="1076"/>
          <ac:picMkLst>
            <pc:docMk/>
            <pc:sldMk cId="4092795087" sldId="285"/>
            <ac:picMk id="5" creationId="{4F014BB4-FE83-0080-3103-3E8DF30ACDBD}"/>
          </ac:picMkLst>
        </pc:picChg>
        <pc:picChg chg="add mod">
          <ac:chgData name="Samuel Bischel" userId="6fd3eb2f11095485" providerId="LiveId" clId="{176BB8AB-4490-4ED8-B888-75B092DAE6B5}" dt="2022-08-07T17:11:35.870" v="2722" actId="1076"/>
          <ac:picMkLst>
            <pc:docMk/>
            <pc:sldMk cId="4092795087" sldId="285"/>
            <ac:picMk id="4098" creationId="{AD805410-32A9-9849-3042-EEF50AE03130}"/>
          </ac:picMkLst>
        </pc:picChg>
        <pc:picChg chg="add mod">
          <ac:chgData name="Samuel Bischel" userId="6fd3eb2f11095485" providerId="LiveId" clId="{176BB8AB-4490-4ED8-B888-75B092DAE6B5}" dt="2022-08-07T17:13:08.065" v="2800" actId="1036"/>
          <ac:picMkLst>
            <pc:docMk/>
            <pc:sldMk cId="4092795087" sldId="285"/>
            <ac:picMk id="4100" creationId="{53E9ED46-EFC7-4249-9ABA-A840B072E811}"/>
          </ac:picMkLst>
        </pc:picChg>
        <pc:picChg chg="add mod">
          <ac:chgData name="Samuel Bischel" userId="6fd3eb2f11095485" providerId="LiveId" clId="{176BB8AB-4490-4ED8-B888-75B092DAE6B5}" dt="2022-08-07T17:13:23.436" v="2828" actId="1076"/>
          <ac:picMkLst>
            <pc:docMk/>
            <pc:sldMk cId="4092795087" sldId="285"/>
            <ac:picMk id="4102" creationId="{564783B9-94B5-5576-FF19-F4B6D31530E0}"/>
          </ac:picMkLst>
        </pc:picChg>
      </pc:sldChg>
      <pc:sldChg chg="addSp delSp modSp new mod setBg">
        <pc:chgData name="Samuel Bischel" userId="6fd3eb2f11095485" providerId="LiveId" clId="{176BB8AB-4490-4ED8-B888-75B092DAE6B5}" dt="2022-08-09T20:50:33.958" v="2889" actId="26606"/>
        <pc:sldMkLst>
          <pc:docMk/>
          <pc:sldMk cId="950665870" sldId="286"/>
        </pc:sldMkLst>
        <pc:spChg chg="mod">
          <ac:chgData name="Samuel Bischel" userId="6fd3eb2f11095485" providerId="LiveId" clId="{176BB8AB-4490-4ED8-B888-75B092DAE6B5}" dt="2022-08-09T20:50:33.958" v="2889" actId="26606"/>
          <ac:spMkLst>
            <pc:docMk/>
            <pc:sldMk cId="950665870" sldId="286"/>
            <ac:spMk id="2" creationId="{7731F1B3-94B7-AFFE-D240-A5F645816E04}"/>
          </ac:spMkLst>
        </pc:spChg>
        <pc:spChg chg="del">
          <ac:chgData name="Samuel Bischel" userId="6fd3eb2f11095485" providerId="LiveId" clId="{176BB8AB-4490-4ED8-B888-75B092DAE6B5}" dt="2022-08-09T20:50:21.318" v="2884" actId="931"/>
          <ac:spMkLst>
            <pc:docMk/>
            <pc:sldMk cId="950665870" sldId="286"/>
            <ac:spMk id="3" creationId="{ABBC9894-53D6-4B60-2D97-0FC58F9551C2}"/>
          </ac:spMkLst>
        </pc:spChg>
        <pc:picChg chg="add mod">
          <ac:chgData name="Samuel Bischel" userId="6fd3eb2f11095485" providerId="LiveId" clId="{176BB8AB-4490-4ED8-B888-75B092DAE6B5}" dt="2022-08-09T20:50:33.958" v="2889" actId="26606"/>
          <ac:picMkLst>
            <pc:docMk/>
            <pc:sldMk cId="950665870" sldId="286"/>
            <ac:picMk id="5" creationId="{BCBA072C-1413-5E8F-F0D3-C50FFA60B312}"/>
          </ac:picMkLst>
        </pc:picChg>
      </pc:sldChg>
      <pc:sldChg chg="modSp new mod">
        <pc:chgData name="Samuel Bischel" userId="6fd3eb2f11095485" providerId="LiveId" clId="{176BB8AB-4490-4ED8-B888-75B092DAE6B5}" dt="2022-08-09T20:52:51.426" v="3305" actId="14100"/>
        <pc:sldMkLst>
          <pc:docMk/>
          <pc:sldMk cId="955743508" sldId="287"/>
        </pc:sldMkLst>
        <pc:spChg chg="mod">
          <ac:chgData name="Samuel Bischel" userId="6fd3eb2f11095485" providerId="LiveId" clId="{176BB8AB-4490-4ED8-B888-75B092DAE6B5}" dt="2022-08-09T20:50:50.864" v="2917" actId="20577"/>
          <ac:spMkLst>
            <pc:docMk/>
            <pc:sldMk cId="955743508" sldId="287"/>
            <ac:spMk id="2" creationId="{65A82912-CE4B-2494-5843-4E780C2A0C0E}"/>
          </ac:spMkLst>
        </pc:spChg>
        <pc:spChg chg="mod">
          <ac:chgData name="Samuel Bischel" userId="6fd3eb2f11095485" providerId="LiveId" clId="{176BB8AB-4490-4ED8-B888-75B092DAE6B5}" dt="2022-08-09T20:52:51.426" v="3305" actId="14100"/>
          <ac:spMkLst>
            <pc:docMk/>
            <pc:sldMk cId="955743508" sldId="287"/>
            <ac:spMk id="3" creationId="{171E58BE-71E1-9040-905E-A05239893027}"/>
          </ac:spMkLst>
        </pc:spChg>
      </pc:sldChg>
    </pc:docChg>
  </pc:docChgLst>
  <pc:docChgLst>
    <pc:chgData name="Samuel Bischel" userId="6fd3eb2f11095485" providerId="LiveId" clId="{E8057768-7775-4484-AB21-6AD714CFE026}"/>
    <pc:docChg chg="undo custSel modSld sldOrd modSection">
      <pc:chgData name="Samuel Bischel" userId="6fd3eb2f11095485" providerId="LiveId" clId="{E8057768-7775-4484-AB21-6AD714CFE026}" dt="2022-09-08T22:03:31.322" v="2" actId="20578"/>
      <pc:docMkLst>
        <pc:docMk/>
      </pc:docMkLst>
      <pc:sldChg chg="ord">
        <pc:chgData name="Samuel Bischel" userId="6fd3eb2f11095485" providerId="LiveId" clId="{E8057768-7775-4484-AB21-6AD714CFE026}" dt="2022-09-08T22:03:31.322" v="2" actId="20578"/>
        <pc:sldMkLst>
          <pc:docMk/>
          <pc:sldMk cId="264204379" sldId="26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1A3D3E-764C-46B1-8FAD-79BEDBF172F8}" type="datetimeFigureOut">
              <a:rPr lang="en-US" smtClean="0"/>
              <a:t>9/8/2022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5D00A1-9825-4C65-B00E-6ADD2A2B5201}" type="slidenum">
              <a:rPr lang="en-US" smtClean="0"/>
              <a:t>‹#›</a:t>
            </a:fld>
            <a:endParaRPr lang="en-US"/>
          </a:p>
        </p:txBody>
      </p:sp>
    </p:spTree>
    <p:extLst>
      <p:ext uri="{BB962C8B-B14F-4D97-AF65-F5344CB8AC3E}">
        <p14:creationId xmlns:p14="http://schemas.microsoft.com/office/powerpoint/2010/main" val="3604107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5D00A1-9825-4C65-B00E-6ADD2A2B5201}" type="slidenum">
              <a:rPr lang="en-US" smtClean="0"/>
              <a:t>2</a:t>
            </a:fld>
            <a:endParaRPr lang="en-US"/>
          </a:p>
        </p:txBody>
      </p:sp>
    </p:spTree>
    <p:extLst>
      <p:ext uri="{BB962C8B-B14F-4D97-AF65-F5344CB8AC3E}">
        <p14:creationId xmlns:p14="http://schemas.microsoft.com/office/powerpoint/2010/main" val="1862649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25BB113-3A70-4DC7-909D-584CEF867F6C}"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910348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5BB113-3A70-4DC7-909D-584CEF867F6C}" type="datetimeFigureOut">
              <a:rPr lang="en-US" smtClean="0"/>
              <a:t>9/8/2022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3954336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5BB113-3A70-4DC7-909D-584CEF867F6C}"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1987029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825BB113-3A70-4DC7-909D-584CEF867F6C}"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3387211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825BB113-3A70-4DC7-909D-584CEF867F6C}"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1380592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5BB113-3A70-4DC7-909D-584CEF867F6C}"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1806683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5BB113-3A70-4DC7-909D-584CEF867F6C}"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61455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5BB113-3A70-4DC7-909D-584CEF867F6C}"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1434885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5BB113-3A70-4DC7-909D-584CEF867F6C}"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12984157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25BB113-3A70-4DC7-909D-584CEF867F6C}"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38416148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5BB113-3A70-4DC7-909D-584CEF867F6C}"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2325290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5BB113-3A70-4DC7-909D-584CEF867F6C}"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1701616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5BB113-3A70-4DC7-909D-584CEF867F6C}"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30633954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5BB113-3A70-4DC7-909D-584CEF867F6C}" type="datetimeFigureOut">
              <a:rPr lang="en-US" smtClean="0"/>
              <a:t>9/8/2022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11090181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5BB113-3A70-4DC7-909D-584CEF867F6C}" type="datetimeFigureOut">
              <a:rPr lang="en-US" smtClean="0"/>
              <a:t>9/8/2022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29330628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5BB113-3A70-4DC7-909D-584CEF867F6C}" type="datetimeFigureOut">
              <a:rPr lang="en-US" smtClean="0"/>
              <a:t>9/8/2022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150789196"/>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5BB113-3A70-4DC7-909D-584CEF867F6C}" type="datetimeFigureOut">
              <a:rPr lang="en-US" smtClean="0"/>
              <a:t>9/8/2022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35970823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5BB113-3A70-4DC7-909D-584CEF867F6C}" type="datetimeFigureOut">
              <a:rPr lang="en-US" smtClean="0"/>
              <a:t>9/8/2022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1173109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825BB113-3A70-4DC7-909D-584CEF867F6C}" type="datetimeFigureOut">
              <a:rPr lang="en-US" smtClean="0"/>
              <a:t>9/8/2022</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42727671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5BB113-3A70-4DC7-909D-584CEF867F6C}" type="datetimeFigureOut">
              <a:rPr lang="en-US" smtClean="0"/>
              <a:t>9/8/2022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16256057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5BB113-3A70-4DC7-909D-584CEF867F6C}"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7675581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5BB113-3A70-4DC7-909D-584CEF867F6C}"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897732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5BB113-3A70-4DC7-909D-584CEF867F6C}"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8374286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5BB113-3A70-4DC7-909D-584CEF867F6C}"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1834419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5BB113-3A70-4DC7-909D-584CEF867F6C}"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4723696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5BB113-3A70-4DC7-909D-584CEF867F6C}"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8866303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5BB113-3A70-4DC7-909D-584CEF867F6C}"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26825282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5BB113-3A70-4DC7-909D-584CEF867F6C}"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6484721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25BB113-3A70-4DC7-909D-584CEF867F6C}"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26552988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5BB113-3A70-4DC7-909D-584CEF867F6C}"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35257022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5BB113-3A70-4DC7-909D-584CEF867F6C}"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23221552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5BB113-3A70-4DC7-909D-584CEF867F6C}" type="datetimeFigureOut">
              <a:rPr lang="en-US" smtClean="0"/>
              <a:t>9/8/2022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26737145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5BB113-3A70-4DC7-909D-584CEF867F6C}" type="datetimeFigureOut">
              <a:rPr lang="en-US" smtClean="0"/>
              <a:t>9/8/2022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649268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5BB113-3A70-4DC7-909D-584CEF867F6C}" type="datetimeFigureOut">
              <a:rPr lang="en-US" smtClean="0"/>
              <a:t>9/8/2022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31013425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5BB113-3A70-4DC7-909D-584CEF867F6C}" type="datetimeFigureOut">
              <a:rPr lang="en-US" smtClean="0"/>
              <a:t>9/8/2022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1674075695"/>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5BB113-3A70-4DC7-909D-584CEF867F6C}" type="datetimeFigureOut">
              <a:rPr lang="en-US" smtClean="0"/>
              <a:t>9/8/2022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34576872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5BB113-3A70-4DC7-909D-584CEF867F6C}" type="datetimeFigureOut">
              <a:rPr lang="en-US" smtClean="0"/>
              <a:t>9/8/2022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15455487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825BB113-3A70-4DC7-909D-584CEF867F6C}" type="datetimeFigureOut">
              <a:rPr lang="en-US" smtClean="0"/>
              <a:t>9/8/2022</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25397098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5BB113-3A70-4DC7-909D-584CEF867F6C}" type="datetimeFigureOut">
              <a:rPr lang="en-US" smtClean="0"/>
              <a:t>9/8/2022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38695747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5BB113-3A70-4DC7-909D-584CEF867F6C}"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19385781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5BB113-3A70-4DC7-909D-584CEF867F6C}"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4550707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5BB113-3A70-4DC7-909D-584CEF867F6C}"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23569463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5BB113-3A70-4DC7-909D-584CEF867F6C}"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12064033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5BB113-3A70-4DC7-909D-584CEF867F6C}"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1814155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5BB113-3A70-4DC7-909D-584CEF867F6C}" type="datetimeFigureOut">
              <a:rPr lang="en-US" smtClean="0"/>
              <a:t>9/8/2022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24284838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5BB113-3A70-4DC7-909D-584CEF867F6C}"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26151725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5BB113-3A70-4DC7-909D-584CEF867F6C}"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35067194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25BB113-3A70-4DC7-909D-584CEF867F6C}"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29688463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5BB113-3A70-4DC7-909D-584CEF867F6C}"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7211063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5BB113-3A70-4DC7-909D-584CEF867F6C}"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36765920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5BB113-3A70-4DC7-909D-584CEF867F6C}" type="datetimeFigureOut">
              <a:rPr lang="en-US" smtClean="0"/>
              <a:t>9/8/2022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12573655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5BB113-3A70-4DC7-909D-584CEF867F6C}" type="datetimeFigureOut">
              <a:rPr lang="en-US" smtClean="0"/>
              <a:t>9/8/2022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38890168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5BB113-3A70-4DC7-909D-584CEF867F6C}" type="datetimeFigureOut">
              <a:rPr lang="en-US" smtClean="0"/>
              <a:t>9/8/2022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647065154"/>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5BB113-3A70-4DC7-909D-584CEF867F6C}" type="datetimeFigureOut">
              <a:rPr lang="en-US" smtClean="0"/>
              <a:t>9/8/2022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23654321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5BB113-3A70-4DC7-909D-584CEF867F6C}" type="datetimeFigureOut">
              <a:rPr lang="en-US" smtClean="0"/>
              <a:t>9/8/2022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653810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5BB113-3A70-4DC7-909D-584CEF867F6C}" type="datetimeFigureOut">
              <a:rPr lang="en-US" smtClean="0"/>
              <a:t>9/8/2022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22777684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825BB113-3A70-4DC7-909D-584CEF867F6C}" type="datetimeFigureOut">
              <a:rPr lang="en-US" smtClean="0"/>
              <a:t>9/8/2022</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8149314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5BB113-3A70-4DC7-909D-584CEF867F6C}" type="datetimeFigureOut">
              <a:rPr lang="en-US" smtClean="0"/>
              <a:t>9/8/2022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42669753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5BB113-3A70-4DC7-909D-584CEF867F6C}"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34807767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5BB113-3A70-4DC7-909D-584CEF867F6C}"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5808222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5BB113-3A70-4DC7-909D-584CEF867F6C}"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39224458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5BB113-3A70-4DC7-909D-584CEF867F6C}"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8021834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5BB113-3A70-4DC7-909D-584CEF867F6C}"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12984034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5BB113-3A70-4DC7-909D-584CEF867F6C}"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15312384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5BB113-3A70-4DC7-909D-584CEF867F6C}"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3160815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5BB113-3A70-4DC7-909D-584CEF867F6C}" type="datetimeFigureOut">
              <a:rPr lang="en-US" smtClean="0"/>
              <a:t>9/8/2022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3464022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5BB113-3A70-4DC7-909D-584CEF867F6C}" type="datetimeFigureOut">
              <a:rPr lang="en-US" smtClean="0"/>
              <a:t>9/8/2022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1121509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825BB113-3A70-4DC7-909D-584CEF867F6C}" type="datetimeFigureOut">
              <a:rPr lang="en-US" smtClean="0"/>
              <a:t>9/8/2022</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7387743D-9330-4B8A-8B2E-C00B59E83776}" type="slidenum">
              <a:rPr lang="en-US" smtClean="0"/>
              <a:t>‹#›</a:t>
            </a:fld>
            <a:endParaRPr lang="en-US"/>
          </a:p>
        </p:txBody>
      </p:sp>
    </p:spTree>
    <p:extLst>
      <p:ext uri="{BB962C8B-B14F-4D97-AF65-F5344CB8AC3E}">
        <p14:creationId xmlns:p14="http://schemas.microsoft.com/office/powerpoint/2010/main" val="4274814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theme" Target="../theme/theme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825BB113-3A70-4DC7-909D-584CEF867F6C}" type="datetimeFigureOut">
              <a:rPr lang="en-US" smtClean="0"/>
              <a:t>9/8/2022</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7387743D-9330-4B8A-8B2E-C00B59E83776}" type="slidenum">
              <a:rPr lang="en-US" smtClean="0"/>
              <a:t>‹#›</a:t>
            </a:fld>
            <a:endParaRPr lang="en-US"/>
          </a:p>
        </p:txBody>
      </p:sp>
    </p:spTree>
    <p:extLst>
      <p:ext uri="{BB962C8B-B14F-4D97-AF65-F5344CB8AC3E}">
        <p14:creationId xmlns:p14="http://schemas.microsoft.com/office/powerpoint/2010/main" val="124465825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825BB113-3A70-4DC7-909D-584CEF867F6C}" type="datetimeFigureOut">
              <a:rPr lang="en-US" smtClean="0"/>
              <a:t>9/8/2022</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7387743D-9330-4B8A-8B2E-C00B59E83776}" type="slidenum">
              <a:rPr lang="en-US" smtClean="0"/>
              <a:t>‹#›</a:t>
            </a:fld>
            <a:endParaRPr lang="en-US"/>
          </a:p>
        </p:txBody>
      </p:sp>
    </p:spTree>
    <p:extLst>
      <p:ext uri="{BB962C8B-B14F-4D97-AF65-F5344CB8AC3E}">
        <p14:creationId xmlns:p14="http://schemas.microsoft.com/office/powerpoint/2010/main" val="1656901440"/>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825BB113-3A70-4DC7-909D-584CEF867F6C}" type="datetimeFigureOut">
              <a:rPr lang="en-US" smtClean="0"/>
              <a:t>9/8/2022</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7387743D-9330-4B8A-8B2E-C00B59E83776}" type="slidenum">
              <a:rPr lang="en-US" smtClean="0"/>
              <a:t>‹#›</a:t>
            </a:fld>
            <a:endParaRPr lang="en-US"/>
          </a:p>
        </p:txBody>
      </p:sp>
    </p:spTree>
    <p:extLst>
      <p:ext uri="{BB962C8B-B14F-4D97-AF65-F5344CB8AC3E}">
        <p14:creationId xmlns:p14="http://schemas.microsoft.com/office/powerpoint/2010/main" val="3467859370"/>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825BB113-3A70-4DC7-909D-584CEF867F6C}" type="datetimeFigureOut">
              <a:rPr lang="en-US" smtClean="0"/>
              <a:t>9/8/2022</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7387743D-9330-4B8A-8B2E-C00B59E83776}" type="slidenum">
              <a:rPr lang="en-US" smtClean="0"/>
              <a:t>‹#›</a:t>
            </a:fld>
            <a:endParaRPr lang="en-US"/>
          </a:p>
        </p:txBody>
      </p:sp>
    </p:spTree>
    <p:extLst>
      <p:ext uri="{BB962C8B-B14F-4D97-AF65-F5344CB8AC3E}">
        <p14:creationId xmlns:p14="http://schemas.microsoft.com/office/powerpoint/2010/main" val="3938619712"/>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2" Type="http://schemas.openxmlformats.org/officeDocument/2006/relationships/hyperlink" Target="mailto:treasurer@make717.org" TargetMode="External"/><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16330-9036-F5BA-F888-599B836A6D3A}"/>
              </a:ext>
            </a:extLst>
          </p:cNvPr>
          <p:cNvSpPr>
            <a:spLocks noGrp="1"/>
          </p:cNvSpPr>
          <p:nvPr>
            <p:ph type="ctrTitle"/>
          </p:nvPr>
        </p:nvSpPr>
        <p:spPr/>
        <p:txBody>
          <a:bodyPr/>
          <a:lstStyle/>
          <a:p>
            <a:r>
              <a:rPr lang="en-US"/>
              <a:t>3D Printing Beginner</a:t>
            </a:r>
          </a:p>
        </p:txBody>
      </p:sp>
      <p:sp>
        <p:nvSpPr>
          <p:cNvPr id="3" name="Subtitle 2">
            <a:extLst>
              <a:ext uri="{FF2B5EF4-FFF2-40B4-BE49-F238E27FC236}">
                <a16:creationId xmlns:a16="http://schemas.microsoft.com/office/drawing/2014/main" id="{F8DB386A-B846-6984-8788-1BC29A577464}"/>
              </a:ext>
            </a:extLst>
          </p:cNvPr>
          <p:cNvSpPr>
            <a:spLocks noGrp="1"/>
          </p:cNvSpPr>
          <p:nvPr>
            <p:ph type="subTitle" idx="1"/>
          </p:nvPr>
        </p:nvSpPr>
        <p:spPr/>
        <p:txBody>
          <a:bodyPr/>
          <a:lstStyle/>
          <a:p>
            <a:r>
              <a:rPr lang="en-US"/>
              <a:t>Sam Bischel</a:t>
            </a:r>
          </a:p>
          <a:p>
            <a:r>
              <a:rPr lang="en-US"/>
              <a:t>Make717 Innovation Center</a:t>
            </a:r>
          </a:p>
          <a:p>
            <a:endParaRPr lang="en-US"/>
          </a:p>
        </p:txBody>
      </p:sp>
    </p:spTree>
    <p:extLst>
      <p:ext uri="{BB962C8B-B14F-4D97-AF65-F5344CB8AC3E}">
        <p14:creationId xmlns:p14="http://schemas.microsoft.com/office/powerpoint/2010/main" val="299733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6C59C-85FA-1876-0855-257CBEF9CCF1}"/>
              </a:ext>
            </a:extLst>
          </p:cNvPr>
          <p:cNvSpPr>
            <a:spLocks noGrp="1"/>
          </p:cNvSpPr>
          <p:nvPr>
            <p:ph type="title"/>
          </p:nvPr>
        </p:nvSpPr>
        <p:spPr/>
        <p:txBody>
          <a:bodyPr/>
          <a:lstStyle/>
          <a:p>
            <a:r>
              <a:rPr lang="en-US"/>
              <a:t>Prusa Slicer</a:t>
            </a:r>
          </a:p>
        </p:txBody>
      </p:sp>
      <p:pic>
        <p:nvPicPr>
          <p:cNvPr id="5" name="Content Placeholder 4" descr="A screenshot of a computer&#10;&#10;Description automatically generated with low confidence">
            <a:extLst>
              <a:ext uri="{FF2B5EF4-FFF2-40B4-BE49-F238E27FC236}">
                <a16:creationId xmlns:a16="http://schemas.microsoft.com/office/drawing/2014/main" id="{DE281DB4-CE88-3AA2-2FAB-2538B74C16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41455" y="1978114"/>
            <a:ext cx="7909089" cy="4448863"/>
          </a:xfrm>
        </p:spPr>
      </p:pic>
      <p:sp>
        <p:nvSpPr>
          <p:cNvPr id="7" name="TextBox 6">
            <a:extLst>
              <a:ext uri="{FF2B5EF4-FFF2-40B4-BE49-F238E27FC236}">
                <a16:creationId xmlns:a16="http://schemas.microsoft.com/office/drawing/2014/main" id="{3B68015C-1816-85A2-3266-BA1860D9D0B8}"/>
              </a:ext>
            </a:extLst>
          </p:cNvPr>
          <p:cNvSpPr txBox="1"/>
          <p:nvPr/>
        </p:nvSpPr>
        <p:spPr>
          <a:xfrm>
            <a:off x="2435629" y="4090446"/>
            <a:ext cx="2431473" cy="646331"/>
          </a:xfrm>
          <a:prstGeom prst="rect">
            <a:avLst/>
          </a:prstGeom>
          <a:noFill/>
        </p:spPr>
        <p:txBody>
          <a:bodyPr wrap="square" rtlCol="0">
            <a:spAutoFit/>
          </a:bodyPr>
          <a:lstStyle/>
          <a:p>
            <a:r>
              <a:rPr lang="en-US"/>
              <a:t>Open Prusa Slicer here</a:t>
            </a:r>
          </a:p>
        </p:txBody>
      </p:sp>
      <p:grpSp>
        <p:nvGrpSpPr>
          <p:cNvPr id="10" name="Group 9">
            <a:extLst>
              <a:ext uri="{FF2B5EF4-FFF2-40B4-BE49-F238E27FC236}">
                <a16:creationId xmlns:a16="http://schemas.microsoft.com/office/drawing/2014/main" id="{4DEAE643-820F-E886-9059-F034DDB1E5A7}"/>
              </a:ext>
            </a:extLst>
          </p:cNvPr>
          <p:cNvGrpSpPr/>
          <p:nvPr/>
        </p:nvGrpSpPr>
        <p:grpSpPr>
          <a:xfrm>
            <a:off x="2946440" y="4765469"/>
            <a:ext cx="548205" cy="1680678"/>
            <a:chOff x="2988860" y="4534593"/>
            <a:chExt cx="548205" cy="1680678"/>
          </a:xfrm>
        </p:grpSpPr>
        <p:sp>
          <p:nvSpPr>
            <p:cNvPr id="6" name="Rectangle 5">
              <a:extLst>
                <a:ext uri="{FF2B5EF4-FFF2-40B4-BE49-F238E27FC236}">
                  <a16:creationId xmlns:a16="http://schemas.microsoft.com/office/drawing/2014/main" id="{7D71F486-B767-EAC6-C1D5-25F1F0AFF06B}"/>
                </a:ext>
              </a:extLst>
            </p:cNvPr>
            <p:cNvSpPr/>
            <p:nvPr/>
          </p:nvSpPr>
          <p:spPr>
            <a:xfrm>
              <a:off x="2988860" y="5960165"/>
              <a:ext cx="232012" cy="2551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B79C47D-B71D-510E-E9B6-BAC826B49AD1}"/>
                </a:ext>
              </a:extLst>
            </p:cNvPr>
            <p:cNvCxnSpPr/>
            <p:nvPr/>
          </p:nvCxnSpPr>
          <p:spPr>
            <a:xfrm flipV="1">
              <a:off x="3220872" y="4534593"/>
              <a:ext cx="316193" cy="142557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29202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28760-DADB-D44B-E75A-BE46D2FB9B30}"/>
              </a:ext>
            </a:extLst>
          </p:cNvPr>
          <p:cNvSpPr>
            <a:spLocks noGrp="1"/>
          </p:cNvSpPr>
          <p:nvPr>
            <p:ph type="title"/>
          </p:nvPr>
        </p:nvSpPr>
        <p:spPr/>
        <p:txBody>
          <a:bodyPr/>
          <a:lstStyle/>
          <a:p>
            <a:r>
              <a:rPr lang="en-US"/>
              <a:t>Prusa Slicer</a:t>
            </a:r>
          </a:p>
        </p:txBody>
      </p:sp>
      <p:pic>
        <p:nvPicPr>
          <p:cNvPr id="5" name="Content Placeholder 4" descr="Graphical user interface&#10;&#10;Description automatically generated">
            <a:extLst>
              <a:ext uri="{FF2B5EF4-FFF2-40B4-BE49-F238E27FC236}">
                <a16:creationId xmlns:a16="http://schemas.microsoft.com/office/drawing/2014/main" id="{38EF4363-DB07-CD93-A8E3-5E722834AD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0268" y="2210586"/>
            <a:ext cx="7951463" cy="4265629"/>
          </a:xfrm>
        </p:spPr>
      </p:pic>
    </p:spTree>
    <p:extLst>
      <p:ext uri="{BB962C8B-B14F-4D97-AF65-F5344CB8AC3E}">
        <p14:creationId xmlns:p14="http://schemas.microsoft.com/office/powerpoint/2010/main" val="759835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C4EB1-83D2-0A87-CB2C-F75B83D6EB9F}"/>
              </a:ext>
            </a:extLst>
          </p:cNvPr>
          <p:cNvSpPr>
            <a:spLocks noGrp="1"/>
          </p:cNvSpPr>
          <p:nvPr>
            <p:ph type="title"/>
          </p:nvPr>
        </p:nvSpPr>
        <p:spPr/>
        <p:txBody>
          <a:bodyPr/>
          <a:lstStyle/>
          <a:p>
            <a:r>
              <a:rPr lang="en-US"/>
              <a:t>Prusa Slicer</a:t>
            </a:r>
          </a:p>
        </p:txBody>
      </p:sp>
      <p:pic>
        <p:nvPicPr>
          <p:cNvPr id="5" name="Content Placeholder 4" descr="Graphical user interface&#10;&#10;Description automatically generated">
            <a:extLst>
              <a:ext uri="{FF2B5EF4-FFF2-40B4-BE49-F238E27FC236}">
                <a16:creationId xmlns:a16="http://schemas.microsoft.com/office/drawing/2014/main" id="{2CD42E69-CC23-57BE-9AD9-43F2353A21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3324" y="2077318"/>
            <a:ext cx="8068291" cy="4328302"/>
          </a:xfrm>
        </p:spPr>
      </p:pic>
      <p:sp>
        <p:nvSpPr>
          <p:cNvPr id="8" name="Rectangle 7">
            <a:extLst>
              <a:ext uri="{FF2B5EF4-FFF2-40B4-BE49-F238E27FC236}">
                <a16:creationId xmlns:a16="http://schemas.microsoft.com/office/drawing/2014/main" id="{AE7FCD84-5192-2A63-1893-22971BBE1DD6}"/>
              </a:ext>
            </a:extLst>
          </p:cNvPr>
          <p:cNvSpPr/>
          <p:nvPr/>
        </p:nvSpPr>
        <p:spPr>
          <a:xfrm>
            <a:off x="8000999" y="2408945"/>
            <a:ext cx="2150616" cy="136744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196D3A2-9153-D436-B17B-B7A730437B33}"/>
              </a:ext>
            </a:extLst>
          </p:cNvPr>
          <p:cNvSpPr txBox="1"/>
          <p:nvPr/>
        </p:nvSpPr>
        <p:spPr>
          <a:xfrm>
            <a:off x="6163684" y="255911"/>
            <a:ext cx="4883727" cy="1477328"/>
          </a:xfrm>
          <a:prstGeom prst="rect">
            <a:avLst/>
          </a:prstGeom>
          <a:noFill/>
        </p:spPr>
        <p:txBody>
          <a:bodyPr wrap="square" rtlCol="0">
            <a:spAutoFit/>
          </a:bodyPr>
          <a:lstStyle/>
          <a:p>
            <a:r>
              <a:rPr lang="en-US"/>
              <a:t>You should only use profiles with “make717 – “ in front of them. These profiles have been tuned specifically for our printers. You will need to select the printer first, then the print setting, then the filament. </a:t>
            </a:r>
          </a:p>
        </p:txBody>
      </p:sp>
    </p:spTree>
    <p:extLst>
      <p:ext uri="{BB962C8B-B14F-4D97-AF65-F5344CB8AC3E}">
        <p14:creationId xmlns:p14="http://schemas.microsoft.com/office/powerpoint/2010/main" val="322788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8A2C7-6A87-4E71-46A2-2E7497679DEF}"/>
              </a:ext>
            </a:extLst>
          </p:cNvPr>
          <p:cNvSpPr>
            <a:spLocks noGrp="1"/>
          </p:cNvSpPr>
          <p:nvPr>
            <p:ph type="title"/>
          </p:nvPr>
        </p:nvSpPr>
        <p:spPr/>
        <p:txBody>
          <a:bodyPr/>
          <a:lstStyle/>
          <a:p>
            <a:r>
              <a:rPr lang="en-US"/>
              <a:t>Prusa Slicer</a:t>
            </a:r>
          </a:p>
        </p:txBody>
      </p:sp>
      <p:pic>
        <p:nvPicPr>
          <p:cNvPr id="5" name="Content Placeholder 4" descr="Graphical user interface&#10;&#10;Description automatically generated with low confidence">
            <a:extLst>
              <a:ext uri="{FF2B5EF4-FFF2-40B4-BE49-F238E27FC236}">
                <a16:creationId xmlns:a16="http://schemas.microsoft.com/office/drawing/2014/main" id="{21302509-860F-AB3E-701C-E0B8742804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3362" y="2080968"/>
            <a:ext cx="8434701" cy="4524866"/>
          </a:xfrm>
        </p:spPr>
      </p:pic>
    </p:spTree>
    <p:extLst>
      <p:ext uri="{BB962C8B-B14F-4D97-AF65-F5344CB8AC3E}">
        <p14:creationId xmlns:p14="http://schemas.microsoft.com/office/powerpoint/2010/main" val="735773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A9FB-AC6A-EC75-7B4A-489C6BD24D9F}"/>
              </a:ext>
            </a:extLst>
          </p:cNvPr>
          <p:cNvSpPr>
            <a:spLocks noGrp="1"/>
          </p:cNvSpPr>
          <p:nvPr>
            <p:ph type="title"/>
          </p:nvPr>
        </p:nvSpPr>
        <p:spPr/>
        <p:txBody>
          <a:bodyPr/>
          <a:lstStyle/>
          <a:p>
            <a:r>
              <a:rPr lang="en-US"/>
              <a:t>Prusa Slicer</a:t>
            </a:r>
          </a:p>
        </p:txBody>
      </p:sp>
      <p:pic>
        <p:nvPicPr>
          <p:cNvPr id="5" name="Content Placeholder 4" descr="A screenshot of a computer&#10;&#10;Description automatically generated">
            <a:extLst>
              <a:ext uri="{FF2B5EF4-FFF2-40B4-BE49-F238E27FC236}">
                <a16:creationId xmlns:a16="http://schemas.microsoft.com/office/drawing/2014/main" id="{0F05659A-8F44-9DDA-6D12-DC3B9B81E5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9938" y="1937208"/>
            <a:ext cx="8495662" cy="4778810"/>
          </a:xfrm>
        </p:spPr>
      </p:pic>
      <p:sp>
        <p:nvSpPr>
          <p:cNvPr id="6" name="Rectangle 5">
            <a:extLst>
              <a:ext uri="{FF2B5EF4-FFF2-40B4-BE49-F238E27FC236}">
                <a16:creationId xmlns:a16="http://schemas.microsoft.com/office/drawing/2014/main" id="{EC05BB38-2B72-1725-8DA7-460EF8D22DD6}"/>
              </a:ext>
            </a:extLst>
          </p:cNvPr>
          <p:cNvSpPr/>
          <p:nvPr/>
        </p:nvSpPr>
        <p:spPr>
          <a:xfrm>
            <a:off x="2959287" y="2899899"/>
            <a:ext cx="3295398" cy="1518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D81B8FE4-8B79-0A17-3E00-1330683717E2}"/>
              </a:ext>
            </a:extLst>
          </p:cNvPr>
          <p:cNvCxnSpPr>
            <a:cxnSpLocks/>
            <a:stCxn id="6" idx="3"/>
          </p:cNvCxnSpPr>
          <p:nvPr/>
        </p:nvCxnSpPr>
        <p:spPr>
          <a:xfrm flipV="1">
            <a:off x="6254685" y="1607270"/>
            <a:ext cx="989813" cy="136855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3C95501-1905-62E6-AC65-1FABD32028B2}"/>
              </a:ext>
            </a:extLst>
          </p:cNvPr>
          <p:cNvSpPr txBox="1"/>
          <p:nvPr/>
        </p:nvSpPr>
        <p:spPr>
          <a:xfrm>
            <a:off x="7281949" y="1030728"/>
            <a:ext cx="3636818" cy="369332"/>
          </a:xfrm>
          <a:prstGeom prst="rect">
            <a:avLst/>
          </a:prstGeom>
          <a:noFill/>
        </p:spPr>
        <p:txBody>
          <a:bodyPr wrap="square" rtlCol="0">
            <a:spAutoFit/>
          </a:bodyPr>
          <a:lstStyle/>
          <a:p>
            <a:r>
              <a:rPr lang="en-US"/>
              <a:t>Find and open the orientation piece</a:t>
            </a:r>
          </a:p>
        </p:txBody>
      </p:sp>
    </p:spTree>
    <p:extLst>
      <p:ext uri="{BB962C8B-B14F-4D97-AF65-F5344CB8AC3E}">
        <p14:creationId xmlns:p14="http://schemas.microsoft.com/office/powerpoint/2010/main" val="264204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473F4-6798-6571-C316-250C0128E3B4}"/>
              </a:ext>
            </a:extLst>
          </p:cNvPr>
          <p:cNvSpPr>
            <a:spLocks noGrp="1"/>
          </p:cNvSpPr>
          <p:nvPr>
            <p:ph type="title"/>
          </p:nvPr>
        </p:nvSpPr>
        <p:spPr/>
        <p:txBody>
          <a:bodyPr/>
          <a:lstStyle/>
          <a:p>
            <a:r>
              <a:rPr lang="en-US"/>
              <a:t>Prusa Slicer</a:t>
            </a:r>
          </a:p>
        </p:txBody>
      </p:sp>
      <p:pic>
        <p:nvPicPr>
          <p:cNvPr id="5" name="Content Placeholder 4" descr="Graphical user interface&#10;&#10;Description automatically generated">
            <a:extLst>
              <a:ext uri="{FF2B5EF4-FFF2-40B4-BE49-F238E27FC236}">
                <a16:creationId xmlns:a16="http://schemas.microsoft.com/office/drawing/2014/main" id="{F1F14EA8-8254-04BF-A351-39409E4401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72878" y="2125359"/>
            <a:ext cx="8314441" cy="4460351"/>
          </a:xfrm>
        </p:spPr>
      </p:pic>
    </p:spTree>
    <p:extLst>
      <p:ext uri="{BB962C8B-B14F-4D97-AF65-F5344CB8AC3E}">
        <p14:creationId xmlns:p14="http://schemas.microsoft.com/office/powerpoint/2010/main" val="1806002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9F075-2B32-7D92-3A94-DB6BE1DB216B}"/>
              </a:ext>
            </a:extLst>
          </p:cNvPr>
          <p:cNvSpPr>
            <a:spLocks noGrp="1"/>
          </p:cNvSpPr>
          <p:nvPr>
            <p:ph type="title"/>
          </p:nvPr>
        </p:nvSpPr>
        <p:spPr/>
        <p:txBody>
          <a:bodyPr/>
          <a:lstStyle/>
          <a:p>
            <a:r>
              <a:rPr lang="en-US"/>
              <a:t>Prusa Slicer</a:t>
            </a:r>
          </a:p>
        </p:txBody>
      </p:sp>
      <p:pic>
        <p:nvPicPr>
          <p:cNvPr id="9" name="Content Placeholder 8" descr="Graphical user interface&#10;&#10;Description automatically generated">
            <a:extLst>
              <a:ext uri="{FF2B5EF4-FFF2-40B4-BE49-F238E27FC236}">
                <a16:creationId xmlns:a16="http://schemas.microsoft.com/office/drawing/2014/main" id="{7D08CFEA-66FB-8284-9E52-0D39DF2841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0313" y="2128884"/>
            <a:ext cx="8088197" cy="4338981"/>
          </a:xfrm>
        </p:spPr>
      </p:pic>
      <p:grpSp>
        <p:nvGrpSpPr>
          <p:cNvPr id="15" name="Group 14">
            <a:extLst>
              <a:ext uri="{FF2B5EF4-FFF2-40B4-BE49-F238E27FC236}">
                <a16:creationId xmlns:a16="http://schemas.microsoft.com/office/drawing/2014/main" id="{2C4CDBD7-7046-3774-E41B-1C5944DD24CF}"/>
              </a:ext>
            </a:extLst>
          </p:cNvPr>
          <p:cNvGrpSpPr/>
          <p:nvPr/>
        </p:nvGrpSpPr>
        <p:grpSpPr>
          <a:xfrm>
            <a:off x="7979789" y="4544793"/>
            <a:ext cx="2314281" cy="1272866"/>
            <a:chOff x="7918515" y="4298375"/>
            <a:chExt cx="2314281" cy="1272866"/>
          </a:xfrm>
        </p:grpSpPr>
        <p:sp>
          <p:nvSpPr>
            <p:cNvPr id="10" name="Rectangle 9">
              <a:extLst>
                <a:ext uri="{FF2B5EF4-FFF2-40B4-BE49-F238E27FC236}">
                  <a16:creationId xmlns:a16="http://schemas.microsoft.com/office/drawing/2014/main" id="{3094A601-1D43-F8E1-DE82-23A8FBBEC6A7}"/>
                </a:ext>
              </a:extLst>
            </p:cNvPr>
            <p:cNvSpPr/>
            <p:nvPr/>
          </p:nvSpPr>
          <p:spPr>
            <a:xfrm>
              <a:off x="7918515" y="4510726"/>
              <a:ext cx="2314281" cy="10605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9096D33-43A0-27E6-07B1-EC9BC5401627}"/>
                </a:ext>
              </a:extLst>
            </p:cNvPr>
            <p:cNvCxnSpPr>
              <a:cxnSpLocks/>
            </p:cNvCxnSpPr>
            <p:nvPr/>
          </p:nvCxnSpPr>
          <p:spPr>
            <a:xfrm flipH="1" flipV="1">
              <a:off x="9285402" y="4298375"/>
              <a:ext cx="947394" cy="21235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53BAB206-C1E2-9F24-0B61-6DAFF7E7D79A}"/>
              </a:ext>
            </a:extLst>
          </p:cNvPr>
          <p:cNvSpPr txBox="1"/>
          <p:nvPr/>
        </p:nvSpPr>
        <p:spPr>
          <a:xfrm>
            <a:off x="6846717" y="834522"/>
            <a:ext cx="4200694" cy="923330"/>
          </a:xfrm>
          <a:prstGeom prst="rect">
            <a:avLst/>
          </a:prstGeom>
          <a:noFill/>
        </p:spPr>
        <p:txBody>
          <a:bodyPr wrap="square" rtlCol="0">
            <a:spAutoFit/>
          </a:bodyPr>
          <a:lstStyle/>
          <a:p>
            <a:r>
              <a:rPr lang="en-US"/>
              <a:t>This is where basic manipulation of your model(s) can be found. We will start by scaling up the model to 200%</a:t>
            </a:r>
          </a:p>
        </p:txBody>
      </p:sp>
    </p:spTree>
    <p:extLst>
      <p:ext uri="{BB962C8B-B14F-4D97-AF65-F5344CB8AC3E}">
        <p14:creationId xmlns:p14="http://schemas.microsoft.com/office/powerpoint/2010/main" val="2774174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24616-145C-7A80-0495-38FE973833AE}"/>
              </a:ext>
            </a:extLst>
          </p:cNvPr>
          <p:cNvSpPr>
            <a:spLocks noGrp="1"/>
          </p:cNvSpPr>
          <p:nvPr>
            <p:ph type="title"/>
          </p:nvPr>
        </p:nvSpPr>
        <p:spPr/>
        <p:txBody>
          <a:bodyPr/>
          <a:lstStyle/>
          <a:p>
            <a:r>
              <a:rPr lang="en-US"/>
              <a:t>Prusa Slicer</a:t>
            </a:r>
          </a:p>
        </p:txBody>
      </p:sp>
      <p:pic>
        <p:nvPicPr>
          <p:cNvPr id="5" name="Content Placeholder 4" descr="Graphical user interface&#10;&#10;Description automatically generated">
            <a:extLst>
              <a:ext uri="{FF2B5EF4-FFF2-40B4-BE49-F238E27FC236}">
                <a16:creationId xmlns:a16="http://schemas.microsoft.com/office/drawing/2014/main" id="{99075EF4-9263-6378-50FB-086C1C9BF9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7147" y="2175931"/>
            <a:ext cx="8036350" cy="4311167"/>
          </a:xfrm>
        </p:spPr>
      </p:pic>
      <p:grpSp>
        <p:nvGrpSpPr>
          <p:cNvPr id="6" name="Group 5">
            <a:extLst>
              <a:ext uri="{FF2B5EF4-FFF2-40B4-BE49-F238E27FC236}">
                <a16:creationId xmlns:a16="http://schemas.microsoft.com/office/drawing/2014/main" id="{982F27F9-CC89-6026-2869-04EF379B09C3}"/>
              </a:ext>
            </a:extLst>
          </p:cNvPr>
          <p:cNvGrpSpPr/>
          <p:nvPr/>
        </p:nvGrpSpPr>
        <p:grpSpPr>
          <a:xfrm>
            <a:off x="8128260" y="1800520"/>
            <a:ext cx="2314281" cy="4118141"/>
            <a:chOff x="7918515" y="1453100"/>
            <a:chExt cx="2314281" cy="4118141"/>
          </a:xfrm>
        </p:grpSpPr>
        <p:sp>
          <p:nvSpPr>
            <p:cNvPr id="7" name="Rectangle 6">
              <a:extLst>
                <a:ext uri="{FF2B5EF4-FFF2-40B4-BE49-F238E27FC236}">
                  <a16:creationId xmlns:a16="http://schemas.microsoft.com/office/drawing/2014/main" id="{E566D22B-F9E2-0091-3EB9-69B3B09C77CB}"/>
                </a:ext>
              </a:extLst>
            </p:cNvPr>
            <p:cNvSpPr/>
            <p:nvPr/>
          </p:nvSpPr>
          <p:spPr>
            <a:xfrm>
              <a:off x="7918515" y="4510726"/>
              <a:ext cx="2314281" cy="10605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78E24B2-56CF-5D59-5823-6E7EC2710210}"/>
                </a:ext>
              </a:extLst>
            </p:cNvPr>
            <p:cNvCxnSpPr>
              <a:cxnSpLocks/>
            </p:cNvCxnSpPr>
            <p:nvPr/>
          </p:nvCxnSpPr>
          <p:spPr>
            <a:xfrm flipH="1" flipV="1">
              <a:off x="8910687" y="1453100"/>
              <a:ext cx="1322109" cy="305762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E78D8FF6-822B-4758-EA65-6AC1E454E0B0}"/>
              </a:ext>
            </a:extLst>
          </p:cNvPr>
          <p:cNvSpPr txBox="1"/>
          <p:nvPr/>
        </p:nvSpPr>
        <p:spPr>
          <a:xfrm>
            <a:off x="6876853" y="622745"/>
            <a:ext cx="4487159" cy="923330"/>
          </a:xfrm>
          <a:prstGeom prst="rect">
            <a:avLst/>
          </a:prstGeom>
          <a:noFill/>
        </p:spPr>
        <p:txBody>
          <a:bodyPr wrap="square" rtlCol="0">
            <a:spAutoFit/>
          </a:bodyPr>
          <a:lstStyle/>
          <a:p>
            <a:r>
              <a:rPr lang="en-US"/>
              <a:t>Next is rotation, You can rotate objects a few ways. Other numerically in the menu, the sliders or place on face.</a:t>
            </a:r>
          </a:p>
        </p:txBody>
      </p:sp>
    </p:spTree>
    <p:extLst>
      <p:ext uri="{BB962C8B-B14F-4D97-AF65-F5344CB8AC3E}">
        <p14:creationId xmlns:p14="http://schemas.microsoft.com/office/powerpoint/2010/main" val="1487858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72B3B-09E8-A3EC-3387-285B7175AD3A}"/>
              </a:ext>
            </a:extLst>
          </p:cNvPr>
          <p:cNvSpPr>
            <a:spLocks noGrp="1"/>
          </p:cNvSpPr>
          <p:nvPr>
            <p:ph type="title"/>
          </p:nvPr>
        </p:nvSpPr>
        <p:spPr/>
        <p:txBody>
          <a:bodyPr/>
          <a:lstStyle/>
          <a:p>
            <a:r>
              <a:rPr lang="en-US"/>
              <a:t>Prusa Slicer</a:t>
            </a:r>
          </a:p>
        </p:txBody>
      </p:sp>
      <p:pic>
        <p:nvPicPr>
          <p:cNvPr id="5" name="Content Placeholder 4" descr="Graphical user interface, surface chart&#10;&#10;Description automatically generated">
            <a:extLst>
              <a:ext uri="{FF2B5EF4-FFF2-40B4-BE49-F238E27FC236}">
                <a16:creationId xmlns:a16="http://schemas.microsoft.com/office/drawing/2014/main" id="{64E7FC90-131D-DC90-E595-D019E62272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9663" y="2102177"/>
            <a:ext cx="8367083" cy="4488592"/>
          </a:xfrm>
        </p:spPr>
      </p:pic>
    </p:spTree>
    <p:extLst>
      <p:ext uri="{BB962C8B-B14F-4D97-AF65-F5344CB8AC3E}">
        <p14:creationId xmlns:p14="http://schemas.microsoft.com/office/powerpoint/2010/main" val="1886284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75F33-0FBA-C550-2B55-0CE01A0A50DA}"/>
              </a:ext>
            </a:extLst>
          </p:cNvPr>
          <p:cNvSpPr>
            <a:spLocks noGrp="1"/>
          </p:cNvSpPr>
          <p:nvPr>
            <p:ph type="title"/>
          </p:nvPr>
        </p:nvSpPr>
        <p:spPr/>
        <p:txBody>
          <a:bodyPr/>
          <a:lstStyle/>
          <a:p>
            <a:r>
              <a:rPr lang="en-US"/>
              <a:t>Prusa Slicer</a:t>
            </a:r>
          </a:p>
        </p:txBody>
      </p:sp>
      <p:pic>
        <p:nvPicPr>
          <p:cNvPr id="5" name="Content Placeholder 4" descr="Graphical user interface&#10;&#10;Description automatically generated">
            <a:extLst>
              <a:ext uri="{FF2B5EF4-FFF2-40B4-BE49-F238E27FC236}">
                <a16:creationId xmlns:a16="http://schemas.microsoft.com/office/drawing/2014/main" id="{73BDD8AA-7353-0239-F3AB-00A88F98F7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1221" y="1997828"/>
            <a:ext cx="8691513" cy="4662635"/>
          </a:xfrm>
        </p:spPr>
      </p:pic>
      <p:grpSp>
        <p:nvGrpSpPr>
          <p:cNvPr id="6" name="Group 5">
            <a:extLst>
              <a:ext uri="{FF2B5EF4-FFF2-40B4-BE49-F238E27FC236}">
                <a16:creationId xmlns:a16="http://schemas.microsoft.com/office/drawing/2014/main" id="{D4F82030-AB62-4A21-9E59-EA7EF8132BD6}"/>
              </a:ext>
            </a:extLst>
          </p:cNvPr>
          <p:cNvGrpSpPr/>
          <p:nvPr/>
        </p:nvGrpSpPr>
        <p:grpSpPr>
          <a:xfrm>
            <a:off x="7192652" y="5943601"/>
            <a:ext cx="3370082" cy="844354"/>
            <a:chOff x="6862714" y="3762313"/>
            <a:chExt cx="3370082" cy="1808928"/>
          </a:xfrm>
        </p:grpSpPr>
        <p:sp>
          <p:nvSpPr>
            <p:cNvPr id="7" name="Rectangle 6">
              <a:extLst>
                <a:ext uri="{FF2B5EF4-FFF2-40B4-BE49-F238E27FC236}">
                  <a16:creationId xmlns:a16="http://schemas.microsoft.com/office/drawing/2014/main" id="{A6A1118F-4609-6390-8C89-46EA955D52F7}"/>
                </a:ext>
              </a:extLst>
            </p:cNvPr>
            <p:cNvSpPr/>
            <p:nvPr/>
          </p:nvSpPr>
          <p:spPr>
            <a:xfrm>
              <a:off x="7918515" y="4510726"/>
              <a:ext cx="2314281" cy="10605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794C6678-D414-DB53-CBC3-8E4276EDFABC}"/>
                </a:ext>
              </a:extLst>
            </p:cNvPr>
            <p:cNvCxnSpPr>
              <a:cxnSpLocks/>
            </p:cNvCxnSpPr>
            <p:nvPr/>
          </p:nvCxnSpPr>
          <p:spPr>
            <a:xfrm flipH="1" flipV="1">
              <a:off x="6862714" y="3762313"/>
              <a:ext cx="3370082" cy="74841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675B29B0-CF94-48CA-B236-7C9C78B52EA5}"/>
              </a:ext>
            </a:extLst>
          </p:cNvPr>
          <p:cNvSpPr txBox="1"/>
          <p:nvPr/>
        </p:nvSpPr>
        <p:spPr>
          <a:xfrm>
            <a:off x="5759777" y="5414157"/>
            <a:ext cx="2691352" cy="369332"/>
          </a:xfrm>
          <a:prstGeom prst="rect">
            <a:avLst/>
          </a:prstGeom>
          <a:noFill/>
        </p:spPr>
        <p:txBody>
          <a:bodyPr wrap="square" rtlCol="0">
            <a:spAutoFit/>
          </a:bodyPr>
          <a:lstStyle/>
          <a:p>
            <a:r>
              <a:rPr lang="en-US"/>
              <a:t>Click the Slice now button</a:t>
            </a:r>
          </a:p>
        </p:txBody>
      </p:sp>
    </p:spTree>
    <p:extLst>
      <p:ext uri="{BB962C8B-B14F-4D97-AF65-F5344CB8AC3E}">
        <p14:creationId xmlns:p14="http://schemas.microsoft.com/office/powerpoint/2010/main" val="4045881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7677E-797C-90B9-3A9C-FE7E9C90266D}"/>
              </a:ext>
            </a:extLst>
          </p:cNvPr>
          <p:cNvSpPr>
            <a:spLocks noGrp="1"/>
          </p:cNvSpPr>
          <p:nvPr>
            <p:ph type="title"/>
          </p:nvPr>
        </p:nvSpPr>
        <p:spPr/>
        <p:txBody>
          <a:bodyPr/>
          <a:lstStyle/>
          <a:p>
            <a:r>
              <a:rPr lang="en-US"/>
              <a:t>Emergency Contacts</a:t>
            </a:r>
          </a:p>
        </p:txBody>
      </p:sp>
      <p:sp>
        <p:nvSpPr>
          <p:cNvPr id="3" name="Content Placeholder 2">
            <a:extLst>
              <a:ext uri="{FF2B5EF4-FFF2-40B4-BE49-F238E27FC236}">
                <a16:creationId xmlns:a16="http://schemas.microsoft.com/office/drawing/2014/main" id="{80BBAD6E-A2B8-FE13-432F-BD10D5E6545C}"/>
              </a:ext>
            </a:extLst>
          </p:cNvPr>
          <p:cNvSpPr>
            <a:spLocks noGrp="1"/>
          </p:cNvSpPr>
          <p:nvPr>
            <p:ph idx="1"/>
          </p:nvPr>
        </p:nvSpPr>
        <p:spPr/>
        <p:txBody>
          <a:bodyPr/>
          <a:lstStyle/>
          <a:p>
            <a:pPr marL="0" indent="0">
              <a:buNone/>
            </a:pPr>
            <a:r>
              <a:rPr lang="en-US"/>
              <a:t>Calling Order:</a:t>
            </a:r>
          </a:p>
          <a:p>
            <a:pPr marL="0" indent="0">
              <a:buNone/>
            </a:pPr>
            <a:endParaRPr lang="en-US"/>
          </a:p>
          <a:p>
            <a:pPr marL="514350" indent="-514350">
              <a:buFont typeface="+mj-lt"/>
              <a:buAutoNum type="arabicPeriod"/>
            </a:pPr>
            <a:r>
              <a:rPr lang="en-US"/>
              <a:t>Emergency – 911</a:t>
            </a:r>
          </a:p>
          <a:p>
            <a:pPr marL="514350" indent="-514350">
              <a:buFont typeface="+mj-lt"/>
              <a:buAutoNum type="arabicPeriod"/>
            </a:pPr>
            <a:r>
              <a:rPr lang="en-US"/>
              <a:t>TSCT Security – (717)-606-1564</a:t>
            </a:r>
          </a:p>
          <a:p>
            <a:pPr marL="514350" indent="-514350">
              <a:buFont typeface="+mj-lt"/>
              <a:buAutoNum type="arabicPeriod"/>
            </a:pPr>
            <a:r>
              <a:rPr lang="en-US"/>
              <a:t>PA State Police – (717)-299-7727</a:t>
            </a:r>
          </a:p>
          <a:p>
            <a:pPr marL="514350" indent="-514350">
              <a:buFont typeface="+mj-lt"/>
              <a:buAutoNum type="arabicPeriod"/>
            </a:pPr>
            <a:r>
              <a:rPr lang="en-US"/>
              <a:t>Make717 Organizers – (717)-368-2919</a:t>
            </a:r>
          </a:p>
        </p:txBody>
      </p:sp>
    </p:spTree>
    <p:extLst>
      <p:ext uri="{BB962C8B-B14F-4D97-AF65-F5344CB8AC3E}">
        <p14:creationId xmlns:p14="http://schemas.microsoft.com/office/powerpoint/2010/main" val="3140025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0CEC-E9DC-B4AB-11C0-4FBB5163B449}"/>
              </a:ext>
            </a:extLst>
          </p:cNvPr>
          <p:cNvSpPr>
            <a:spLocks noGrp="1"/>
          </p:cNvSpPr>
          <p:nvPr>
            <p:ph type="title"/>
          </p:nvPr>
        </p:nvSpPr>
        <p:spPr/>
        <p:txBody>
          <a:bodyPr/>
          <a:lstStyle/>
          <a:p>
            <a:r>
              <a:rPr lang="en-US"/>
              <a:t>Prusa Slicer</a:t>
            </a:r>
          </a:p>
        </p:txBody>
      </p:sp>
      <p:pic>
        <p:nvPicPr>
          <p:cNvPr id="5" name="Content Placeholder 4" descr="Graphical user interface&#10;&#10;Description automatically generated">
            <a:extLst>
              <a:ext uri="{FF2B5EF4-FFF2-40B4-BE49-F238E27FC236}">
                <a16:creationId xmlns:a16="http://schemas.microsoft.com/office/drawing/2014/main" id="{F2E7B5BF-1AC1-4FE2-7856-CCAE57F916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8037" y="2079846"/>
            <a:ext cx="8366289" cy="4488166"/>
          </a:xfrm>
        </p:spPr>
      </p:pic>
    </p:spTree>
    <p:extLst>
      <p:ext uri="{BB962C8B-B14F-4D97-AF65-F5344CB8AC3E}">
        <p14:creationId xmlns:p14="http://schemas.microsoft.com/office/powerpoint/2010/main" val="34792738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39744-C538-66F4-4B55-F0DA1837277A}"/>
              </a:ext>
            </a:extLst>
          </p:cNvPr>
          <p:cNvSpPr>
            <a:spLocks noGrp="1"/>
          </p:cNvSpPr>
          <p:nvPr>
            <p:ph type="title"/>
          </p:nvPr>
        </p:nvSpPr>
        <p:spPr/>
        <p:txBody>
          <a:bodyPr/>
          <a:lstStyle/>
          <a:p>
            <a:r>
              <a:rPr lang="en-US"/>
              <a:t>Perimeters</a:t>
            </a:r>
          </a:p>
        </p:txBody>
      </p:sp>
      <p:sp>
        <p:nvSpPr>
          <p:cNvPr id="3" name="Content Placeholder 2">
            <a:extLst>
              <a:ext uri="{FF2B5EF4-FFF2-40B4-BE49-F238E27FC236}">
                <a16:creationId xmlns:a16="http://schemas.microsoft.com/office/drawing/2014/main" id="{6875F555-F4FF-47AD-D62B-002105853AA9}"/>
              </a:ext>
            </a:extLst>
          </p:cNvPr>
          <p:cNvSpPr>
            <a:spLocks noGrp="1"/>
          </p:cNvSpPr>
          <p:nvPr>
            <p:ph idx="1"/>
          </p:nvPr>
        </p:nvSpPr>
        <p:spPr>
          <a:xfrm>
            <a:off x="1141413" y="1091737"/>
            <a:ext cx="9905998" cy="3124201"/>
          </a:xfrm>
        </p:spPr>
        <p:txBody>
          <a:bodyPr/>
          <a:lstStyle/>
          <a:p>
            <a:pPr marL="0" indent="0">
              <a:lnSpc>
                <a:spcPct val="200000"/>
              </a:lnSpc>
              <a:buNone/>
            </a:pPr>
            <a:r>
              <a:rPr lang="en-US"/>
              <a:t>Perimeters are what give your print the majority of it’s strength. This is also where the majority of your weight comes from. </a:t>
            </a:r>
          </a:p>
        </p:txBody>
      </p:sp>
      <p:pic>
        <p:nvPicPr>
          <p:cNvPr id="4" name="Picture 3">
            <a:extLst>
              <a:ext uri="{FF2B5EF4-FFF2-40B4-BE49-F238E27FC236}">
                <a16:creationId xmlns:a16="http://schemas.microsoft.com/office/drawing/2014/main" id="{06B44544-094F-84B2-435D-0D285F3CA2EF}"/>
              </a:ext>
            </a:extLst>
          </p:cNvPr>
          <p:cNvPicPr>
            <a:picLocks noChangeAspect="1"/>
          </p:cNvPicPr>
          <p:nvPr/>
        </p:nvPicPr>
        <p:blipFill>
          <a:blip r:embed="rId2"/>
          <a:stretch>
            <a:fillRect/>
          </a:stretch>
        </p:blipFill>
        <p:spPr>
          <a:xfrm>
            <a:off x="1380015" y="3742805"/>
            <a:ext cx="9428793" cy="2545774"/>
          </a:xfrm>
          <a:prstGeom prst="rect">
            <a:avLst/>
          </a:prstGeom>
        </p:spPr>
      </p:pic>
    </p:spTree>
    <p:extLst>
      <p:ext uri="{BB962C8B-B14F-4D97-AF65-F5344CB8AC3E}">
        <p14:creationId xmlns:p14="http://schemas.microsoft.com/office/powerpoint/2010/main" val="36795290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F5180-5F85-7CDA-CE57-37DB19FB7D67}"/>
              </a:ext>
            </a:extLst>
          </p:cNvPr>
          <p:cNvSpPr>
            <a:spLocks noGrp="1"/>
          </p:cNvSpPr>
          <p:nvPr>
            <p:ph type="title"/>
          </p:nvPr>
        </p:nvSpPr>
        <p:spPr/>
        <p:txBody>
          <a:bodyPr/>
          <a:lstStyle/>
          <a:p>
            <a:r>
              <a:rPr lang="en-US"/>
              <a:t>Support Material</a:t>
            </a:r>
          </a:p>
        </p:txBody>
      </p:sp>
      <p:sp>
        <p:nvSpPr>
          <p:cNvPr id="3" name="Content Placeholder 2">
            <a:extLst>
              <a:ext uri="{FF2B5EF4-FFF2-40B4-BE49-F238E27FC236}">
                <a16:creationId xmlns:a16="http://schemas.microsoft.com/office/drawing/2014/main" id="{9509E9A1-24A3-A9AD-C70A-DB6D64ADF92F}"/>
              </a:ext>
            </a:extLst>
          </p:cNvPr>
          <p:cNvSpPr>
            <a:spLocks noGrp="1"/>
          </p:cNvSpPr>
          <p:nvPr>
            <p:ph idx="1"/>
          </p:nvPr>
        </p:nvSpPr>
        <p:spPr>
          <a:xfrm>
            <a:off x="1141413" y="2083031"/>
            <a:ext cx="9905998" cy="1853046"/>
          </a:xfrm>
        </p:spPr>
        <p:txBody>
          <a:bodyPr/>
          <a:lstStyle/>
          <a:p>
            <a:pPr marL="0" indent="0">
              <a:buNone/>
            </a:pPr>
            <a:r>
              <a:rPr lang="en-US"/>
              <a:t>Support material allows large overhangs of bridges to form without sagging or warping. This is a structure that is generated by Prusa Slicer and is removable after the print is complete. </a:t>
            </a:r>
          </a:p>
        </p:txBody>
      </p:sp>
      <p:pic>
        <p:nvPicPr>
          <p:cNvPr id="1026" name="Picture 2">
            <a:extLst>
              <a:ext uri="{FF2B5EF4-FFF2-40B4-BE49-F238E27FC236}">
                <a16:creationId xmlns:a16="http://schemas.microsoft.com/office/drawing/2014/main" id="{D7FB0609-52FC-D60A-25F5-D6B02BE101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413" y="3657062"/>
            <a:ext cx="5242650" cy="29934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Poor Bridging">
            <a:extLst>
              <a:ext uri="{FF2B5EF4-FFF2-40B4-BE49-F238E27FC236}">
                <a16:creationId xmlns:a16="http://schemas.microsoft.com/office/drawing/2014/main" id="{05D20581-494A-A4E5-780A-521413DF48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5767" y="3657063"/>
            <a:ext cx="2993424" cy="2993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9621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FE1C3-C0CF-A415-510A-733C974ADAE6}"/>
              </a:ext>
            </a:extLst>
          </p:cNvPr>
          <p:cNvSpPr>
            <a:spLocks noGrp="1"/>
          </p:cNvSpPr>
          <p:nvPr>
            <p:ph type="title"/>
          </p:nvPr>
        </p:nvSpPr>
        <p:spPr/>
        <p:txBody>
          <a:bodyPr/>
          <a:lstStyle/>
          <a:p>
            <a:r>
              <a:rPr lang="en-US"/>
              <a:t>Infill</a:t>
            </a:r>
          </a:p>
        </p:txBody>
      </p:sp>
      <p:sp>
        <p:nvSpPr>
          <p:cNvPr id="3" name="Content Placeholder 2">
            <a:extLst>
              <a:ext uri="{FF2B5EF4-FFF2-40B4-BE49-F238E27FC236}">
                <a16:creationId xmlns:a16="http://schemas.microsoft.com/office/drawing/2014/main" id="{4E9DCDD5-BC3E-BA2A-D0EA-F168DE01B370}"/>
              </a:ext>
            </a:extLst>
          </p:cNvPr>
          <p:cNvSpPr>
            <a:spLocks noGrp="1"/>
          </p:cNvSpPr>
          <p:nvPr>
            <p:ph idx="1"/>
          </p:nvPr>
        </p:nvSpPr>
        <p:spPr>
          <a:xfrm>
            <a:off x="1141413" y="2168238"/>
            <a:ext cx="9905998" cy="1709652"/>
          </a:xfrm>
        </p:spPr>
        <p:txBody>
          <a:bodyPr/>
          <a:lstStyle/>
          <a:p>
            <a:pPr marL="0" indent="0">
              <a:buNone/>
            </a:pPr>
            <a:r>
              <a:rPr lang="en-US"/>
              <a:t>Infill is a structure generated inside your model so your top shells do not sag. This also helps give some strength to your print but not as much as perimeters. This will also increase weight. Infill percentage should not drop below 10% and not exceed 80%. Values outside of these will potentially result in failed prints and machine damage. </a:t>
            </a:r>
          </a:p>
        </p:txBody>
      </p:sp>
      <p:pic>
        <p:nvPicPr>
          <p:cNvPr id="2050" name="Picture 2">
            <a:extLst>
              <a:ext uri="{FF2B5EF4-FFF2-40B4-BE49-F238E27FC236}">
                <a16:creationId xmlns:a16="http://schemas.microsoft.com/office/drawing/2014/main" id="{104D042C-2831-8AD2-ABAF-A371F03CC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2535" y="3599895"/>
            <a:ext cx="5663754" cy="3150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788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9E3E9-0808-63F3-D4E5-D9777ADA887E}"/>
              </a:ext>
            </a:extLst>
          </p:cNvPr>
          <p:cNvSpPr>
            <a:spLocks noGrp="1"/>
          </p:cNvSpPr>
          <p:nvPr>
            <p:ph type="title"/>
          </p:nvPr>
        </p:nvSpPr>
        <p:spPr/>
        <p:txBody>
          <a:bodyPr/>
          <a:lstStyle/>
          <a:p>
            <a:r>
              <a:rPr lang="en-US"/>
              <a:t>Skirts and Brims</a:t>
            </a:r>
          </a:p>
        </p:txBody>
      </p:sp>
      <p:sp>
        <p:nvSpPr>
          <p:cNvPr id="3" name="Content Placeholder 2">
            <a:extLst>
              <a:ext uri="{FF2B5EF4-FFF2-40B4-BE49-F238E27FC236}">
                <a16:creationId xmlns:a16="http://schemas.microsoft.com/office/drawing/2014/main" id="{F32722EB-036E-5482-AFC9-EEA11CEBA55C}"/>
              </a:ext>
            </a:extLst>
          </p:cNvPr>
          <p:cNvSpPr>
            <a:spLocks noGrp="1"/>
          </p:cNvSpPr>
          <p:nvPr>
            <p:ph idx="1"/>
          </p:nvPr>
        </p:nvSpPr>
        <p:spPr>
          <a:xfrm>
            <a:off x="1141413" y="2666999"/>
            <a:ext cx="9905998" cy="1082041"/>
          </a:xfrm>
        </p:spPr>
        <p:txBody>
          <a:bodyPr/>
          <a:lstStyle/>
          <a:p>
            <a:pPr marL="0" indent="0">
              <a:buNone/>
            </a:pPr>
            <a:r>
              <a:rPr lang="en-US"/>
              <a:t>Skirts and Brims are used to prime the extruder and help gauge first layer height. Skirts are not attached to objects while Brims are attached which can help first layer adhesion. </a:t>
            </a:r>
          </a:p>
        </p:txBody>
      </p:sp>
      <p:pic>
        <p:nvPicPr>
          <p:cNvPr id="3074" name="Picture 2" descr="Image">
            <a:extLst>
              <a:ext uri="{FF2B5EF4-FFF2-40B4-BE49-F238E27FC236}">
                <a16:creationId xmlns:a16="http://schemas.microsoft.com/office/drawing/2014/main" id="{BBCEE3EB-0195-6FC3-157A-5C4C570895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2025" y="3901437"/>
            <a:ext cx="3018155" cy="262659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a:extLst>
              <a:ext uri="{FF2B5EF4-FFF2-40B4-BE49-F238E27FC236}">
                <a16:creationId xmlns:a16="http://schemas.microsoft.com/office/drawing/2014/main" id="{AF39FBB5-1B11-7D4B-926C-2EE6A3B048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901437"/>
            <a:ext cx="3429776" cy="2626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719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9291B-5BC8-C91D-D348-F8224222D216}"/>
              </a:ext>
            </a:extLst>
          </p:cNvPr>
          <p:cNvSpPr>
            <a:spLocks noGrp="1"/>
          </p:cNvSpPr>
          <p:nvPr>
            <p:ph type="title"/>
          </p:nvPr>
        </p:nvSpPr>
        <p:spPr/>
        <p:txBody>
          <a:bodyPr/>
          <a:lstStyle/>
          <a:p>
            <a:r>
              <a:rPr lang="en-US"/>
              <a:t>First Layer Calibration</a:t>
            </a:r>
          </a:p>
        </p:txBody>
      </p:sp>
      <p:sp>
        <p:nvSpPr>
          <p:cNvPr id="3" name="Content Placeholder 2">
            <a:extLst>
              <a:ext uri="{FF2B5EF4-FFF2-40B4-BE49-F238E27FC236}">
                <a16:creationId xmlns:a16="http://schemas.microsoft.com/office/drawing/2014/main" id="{5F17B238-57F0-B890-4DD8-9B7B7CA6863D}"/>
              </a:ext>
            </a:extLst>
          </p:cNvPr>
          <p:cNvSpPr>
            <a:spLocks noGrp="1"/>
          </p:cNvSpPr>
          <p:nvPr>
            <p:ph idx="1"/>
          </p:nvPr>
        </p:nvSpPr>
        <p:spPr>
          <a:xfrm>
            <a:off x="1141413" y="2085109"/>
            <a:ext cx="9905998" cy="1273234"/>
          </a:xfrm>
        </p:spPr>
        <p:txBody>
          <a:bodyPr/>
          <a:lstStyle/>
          <a:p>
            <a:pPr marL="0" indent="0">
              <a:buNone/>
            </a:pPr>
            <a:r>
              <a:rPr lang="en-US"/>
              <a:t>The First Layer is the absolute most important layer. We require you to monitor the first layer before leaving. After this class, you will still not be allowed to change the live z calibration, but it is important to see what is correct and what is not. </a:t>
            </a:r>
          </a:p>
        </p:txBody>
      </p:sp>
      <p:pic>
        <p:nvPicPr>
          <p:cNvPr id="4098" name="Picture 2">
            <a:extLst>
              <a:ext uri="{FF2B5EF4-FFF2-40B4-BE49-F238E27FC236}">
                <a16:creationId xmlns:a16="http://schemas.microsoft.com/office/drawing/2014/main" id="{AD805410-32A9-9849-3042-EEF50AE031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2937" y="220308"/>
            <a:ext cx="2993649" cy="181077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53E9ED46-EFC7-4249-9ABA-A840B072E8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5159" y="3579610"/>
            <a:ext cx="2643360" cy="176088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564783B9-94B5-5576-FF19-F4B6D31530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4048" y="3579611"/>
            <a:ext cx="2643360" cy="17608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AEE4C68-585F-E8CB-172A-194646788C88}"/>
              </a:ext>
            </a:extLst>
          </p:cNvPr>
          <p:cNvPicPr>
            <a:picLocks noChangeAspect="1"/>
          </p:cNvPicPr>
          <p:nvPr/>
        </p:nvPicPr>
        <p:blipFill>
          <a:blip r:embed="rId5"/>
          <a:stretch>
            <a:fillRect/>
          </a:stretch>
        </p:blipFill>
        <p:spPr>
          <a:xfrm>
            <a:off x="8132937" y="3571571"/>
            <a:ext cx="2643904" cy="1760881"/>
          </a:xfrm>
          <a:prstGeom prst="rect">
            <a:avLst/>
          </a:prstGeom>
        </p:spPr>
      </p:pic>
      <p:pic>
        <p:nvPicPr>
          <p:cNvPr id="5" name="Picture 4">
            <a:extLst>
              <a:ext uri="{FF2B5EF4-FFF2-40B4-BE49-F238E27FC236}">
                <a16:creationId xmlns:a16="http://schemas.microsoft.com/office/drawing/2014/main" id="{4F014BB4-FE83-0080-3103-3E8DF30ACDBD}"/>
              </a:ext>
            </a:extLst>
          </p:cNvPr>
          <p:cNvPicPr>
            <a:picLocks noChangeAspect="1"/>
          </p:cNvPicPr>
          <p:nvPr/>
        </p:nvPicPr>
        <p:blipFill>
          <a:blip r:embed="rId6"/>
          <a:stretch>
            <a:fillRect/>
          </a:stretch>
        </p:blipFill>
        <p:spPr>
          <a:xfrm>
            <a:off x="2910840" y="5480598"/>
            <a:ext cx="6096000" cy="1266825"/>
          </a:xfrm>
          <a:prstGeom prst="rect">
            <a:avLst/>
          </a:prstGeom>
        </p:spPr>
      </p:pic>
    </p:spTree>
    <p:extLst>
      <p:ext uri="{BB962C8B-B14F-4D97-AF65-F5344CB8AC3E}">
        <p14:creationId xmlns:p14="http://schemas.microsoft.com/office/powerpoint/2010/main" val="40927950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3F134-2830-77CC-9891-0030DEA89A22}"/>
              </a:ext>
            </a:extLst>
          </p:cNvPr>
          <p:cNvSpPr>
            <a:spLocks noGrp="1"/>
          </p:cNvSpPr>
          <p:nvPr>
            <p:ph type="title"/>
          </p:nvPr>
        </p:nvSpPr>
        <p:spPr/>
        <p:txBody>
          <a:bodyPr/>
          <a:lstStyle/>
          <a:p>
            <a:r>
              <a:rPr lang="en-US"/>
              <a:t>3D Printing Theory</a:t>
            </a:r>
          </a:p>
        </p:txBody>
      </p:sp>
      <p:pic>
        <p:nvPicPr>
          <p:cNvPr id="5" name="Content Placeholder 4" descr="Calendar&#10;&#10;Description automatically generated with medium confidence">
            <a:extLst>
              <a:ext uri="{FF2B5EF4-FFF2-40B4-BE49-F238E27FC236}">
                <a16:creationId xmlns:a16="http://schemas.microsoft.com/office/drawing/2014/main" id="{8B9EF8BC-0ABB-8E4C-EF1D-6040F6C5C7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56554" y="1938148"/>
            <a:ext cx="6678891" cy="4721795"/>
          </a:xfrm>
        </p:spPr>
      </p:pic>
      <p:sp>
        <p:nvSpPr>
          <p:cNvPr id="3" name="Rectangle 2">
            <a:extLst>
              <a:ext uri="{FF2B5EF4-FFF2-40B4-BE49-F238E27FC236}">
                <a16:creationId xmlns:a16="http://schemas.microsoft.com/office/drawing/2014/main" id="{43A4659D-6DBC-BFA0-8120-35C79C55287D}"/>
              </a:ext>
            </a:extLst>
          </p:cNvPr>
          <p:cNvSpPr/>
          <p:nvPr/>
        </p:nvSpPr>
        <p:spPr>
          <a:xfrm>
            <a:off x="2913611" y="4098174"/>
            <a:ext cx="6359236" cy="3823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38835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96F99-8EEF-0EC8-7671-14C437C480B1}"/>
              </a:ext>
            </a:extLst>
          </p:cNvPr>
          <p:cNvSpPr>
            <a:spLocks noGrp="1"/>
          </p:cNvSpPr>
          <p:nvPr>
            <p:ph type="title"/>
          </p:nvPr>
        </p:nvSpPr>
        <p:spPr/>
        <p:txBody>
          <a:bodyPr/>
          <a:lstStyle/>
          <a:p>
            <a:r>
              <a:rPr lang="en-US"/>
              <a:t>Finding Models to Print</a:t>
            </a:r>
          </a:p>
        </p:txBody>
      </p:sp>
      <p:sp>
        <p:nvSpPr>
          <p:cNvPr id="3" name="Content Placeholder 2">
            <a:extLst>
              <a:ext uri="{FF2B5EF4-FFF2-40B4-BE49-F238E27FC236}">
                <a16:creationId xmlns:a16="http://schemas.microsoft.com/office/drawing/2014/main" id="{E5571EE0-2A89-1B61-474D-A3B7B1604939}"/>
              </a:ext>
            </a:extLst>
          </p:cNvPr>
          <p:cNvSpPr>
            <a:spLocks noGrp="1"/>
          </p:cNvSpPr>
          <p:nvPr>
            <p:ph idx="1"/>
          </p:nvPr>
        </p:nvSpPr>
        <p:spPr/>
        <p:txBody>
          <a:bodyPr/>
          <a:lstStyle/>
          <a:p>
            <a:pPr marL="0" indent="0">
              <a:buNone/>
            </a:pPr>
            <a:r>
              <a:rPr lang="en-US"/>
              <a:t>3D model files are becoming increasingly common. There are numerous places to find or make 3D files for 3D Printing.</a:t>
            </a:r>
          </a:p>
        </p:txBody>
      </p:sp>
    </p:spTree>
    <p:extLst>
      <p:ext uri="{BB962C8B-B14F-4D97-AF65-F5344CB8AC3E}">
        <p14:creationId xmlns:p14="http://schemas.microsoft.com/office/powerpoint/2010/main" val="31750485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9E591-8785-FF84-E2C3-1241DB7B3A9F}"/>
              </a:ext>
            </a:extLst>
          </p:cNvPr>
          <p:cNvSpPr>
            <a:spLocks noGrp="1"/>
          </p:cNvSpPr>
          <p:nvPr>
            <p:ph type="title"/>
          </p:nvPr>
        </p:nvSpPr>
        <p:spPr/>
        <p:txBody>
          <a:bodyPr/>
          <a:lstStyle/>
          <a:p>
            <a:r>
              <a:rPr lang="en-US"/>
              <a:t>Printables.com</a:t>
            </a:r>
          </a:p>
        </p:txBody>
      </p:sp>
      <p:pic>
        <p:nvPicPr>
          <p:cNvPr id="5" name="Content Placeholder 4">
            <a:extLst>
              <a:ext uri="{FF2B5EF4-FFF2-40B4-BE49-F238E27FC236}">
                <a16:creationId xmlns:a16="http://schemas.microsoft.com/office/drawing/2014/main" id="{3AC34EB8-F3BC-BC89-692B-65B7C6C08749}"/>
              </a:ext>
            </a:extLst>
          </p:cNvPr>
          <p:cNvPicPr>
            <a:picLocks noGrp="1" noChangeAspect="1"/>
          </p:cNvPicPr>
          <p:nvPr>
            <p:ph idx="1"/>
          </p:nvPr>
        </p:nvPicPr>
        <p:blipFill>
          <a:blip r:embed="rId2"/>
          <a:stretch>
            <a:fillRect/>
          </a:stretch>
        </p:blipFill>
        <p:spPr>
          <a:xfrm>
            <a:off x="2427402" y="2048947"/>
            <a:ext cx="7696986" cy="4576099"/>
          </a:xfrm>
        </p:spPr>
      </p:pic>
    </p:spTree>
    <p:extLst>
      <p:ext uri="{BB962C8B-B14F-4D97-AF65-F5344CB8AC3E}">
        <p14:creationId xmlns:p14="http://schemas.microsoft.com/office/powerpoint/2010/main" val="5587927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AEBC2-A424-7180-4DB7-F3BF76D6ED38}"/>
              </a:ext>
            </a:extLst>
          </p:cNvPr>
          <p:cNvSpPr>
            <a:spLocks noGrp="1"/>
          </p:cNvSpPr>
          <p:nvPr>
            <p:ph type="title"/>
          </p:nvPr>
        </p:nvSpPr>
        <p:spPr/>
        <p:txBody>
          <a:bodyPr/>
          <a:lstStyle/>
          <a:p>
            <a:r>
              <a:rPr lang="en-US"/>
              <a:t>Thingiverse.com</a:t>
            </a:r>
          </a:p>
        </p:txBody>
      </p:sp>
      <p:pic>
        <p:nvPicPr>
          <p:cNvPr id="5" name="Content Placeholder 4">
            <a:extLst>
              <a:ext uri="{FF2B5EF4-FFF2-40B4-BE49-F238E27FC236}">
                <a16:creationId xmlns:a16="http://schemas.microsoft.com/office/drawing/2014/main" id="{119A19D2-314C-DFC6-C55F-0BB1B2C8CA38}"/>
              </a:ext>
            </a:extLst>
          </p:cNvPr>
          <p:cNvPicPr>
            <a:picLocks noGrp="1" noChangeAspect="1"/>
          </p:cNvPicPr>
          <p:nvPr>
            <p:ph idx="1"/>
          </p:nvPr>
        </p:nvPicPr>
        <p:blipFill>
          <a:blip r:embed="rId2"/>
          <a:stretch>
            <a:fillRect/>
          </a:stretch>
        </p:blipFill>
        <p:spPr>
          <a:xfrm>
            <a:off x="2182304" y="1903229"/>
            <a:ext cx="7923229" cy="4710608"/>
          </a:xfrm>
        </p:spPr>
      </p:pic>
    </p:spTree>
    <p:extLst>
      <p:ext uri="{BB962C8B-B14F-4D97-AF65-F5344CB8AC3E}">
        <p14:creationId xmlns:p14="http://schemas.microsoft.com/office/powerpoint/2010/main" val="1384094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C8C7D-ABC1-62F0-40B6-170B67D25F5D}"/>
              </a:ext>
            </a:extLst>
          </p:cNvPr>
          <p:cNvSpPr>
            <a:spLocks noGrp="1"/>
          </p:cNvSpPr>
          <p:nvPr>
            <p:ph type="title"/>
          </p:nvPr>
        </p:nvSpPr>
        <p:spPr/>
        <p:txBody>
          <a:bodyPr/>
          <a:lstStyle/>
          <a:p>
            <a:r>
              <a:rPr lang="en-US"/>
              <a:t>Printer Safety</a:t>
            </a:r>
          </a:p>
        </p:txBody>
      </p:sp>
      <p:sp>
        <p:nvSpPr>
          <p:cNvPr id="3" name="Content Placeholder 2">
            <a:extLst>
              <a:ext uri="{FF2B5EF4-FFF2-40B4-BE49-F238E27FC236}">
                <a16:creationId xmlns:a16="http://schemas.microsoft.com/office/drawing/2014/main" id="{87957F1C-EC24-FFF3-9C84-F175B2D3E9F8}"/>
              </a:ext>
            </a:extLst>
          </p:cNvPr>
          <p:cNvSpPr>
            <a:spLocks noGrp="1"/>
          </p:cNvSpPr>
          <p:nvPr>
            <p:ph idx="1"/>
          </p:nvPr>
        </p:nvSpPr>
        <p:spPr/>
        <p:txBody>
          <a:bodyPr/>
          <a:lstStyle/>
          <a:p>
            <a:pPr marL="0" indent="0">
              <a:buNone/>
            </a:pPr>
            <a:r>
              <a:rPr lang="en-US"/>
              <a:t>There are a lot of open and moving components on the printers. Loose clothing, long hair, anything that dangles, should be pulled back and kept away from the motion systems</a:t>
            </a:r>
          </a:p>
          <a:p>
            <a:pPr marL="0" indent="0">
              <a:buNone/>
            </a:pPr>
            <a:endParaRPr lang="en-US"/>
          </a:p>
          <a:p>
            <a:pPr marL="0" indent="0">
              <a:buNone/>
            </a:pPr>
            <a:r>
              <a:rPr lang="en-US"/>
              <a:t>There are also extremely hot components that can reach temperatures of over 290˚C. Touching these parts is probably not a good idea…</a:t>
            </a:r>
          </a:p>
        </p:txBody>
      </p:sp>
    </p:spTree>
    <p:extLst>
      <p:ext uri="{BB962C8B-B14F-4D97-AF65-F5344CB8AC3E}">
        <p14:creationId xmlns:p14="http://schemas.microsoft.com/office/powerpoint/2010/main" val="16538510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88241-3304-5600-02A6-8533893BE7F8}"/>
              </a:ext>
            </a:extLst>
          </p:cNvPr>
          <p:cNvSpPr>
            <a:spLocks noGrp="1"/>
          </p:cNvSpPr>
          <p:nvPr>
            <p:ph type="title"/>
          </p:nvPr>
        </p:nvSpPr>
        <p:spPr/>
        <p:txBody>
          <a:bodyPr/>
          <a:lstStyle/>
          <a:p>
            <a:r>
              <a:rPr lang="en-US"/>
              <a:t>Autodesk Fusion 360</a:t>
            </a:r>
          </a:p>
        </p:txBody>
      </p:sp>
      <p:pic>
        <p:nvPicPr>
          <p:cNvPr id="5" name="Content Placeholder 4">
            <a:extLst>
              <a:ext uri="{FF2B5EF4-FFF2-40B4-BE49-F238E27FC236}">
                <a16:creationId xmlns:a16="http://schemas.microsoft.com/office/drawing/2014/main" id="{2029E71D-7628-7059-0AEE-2531945184CF}"/>
              </a:ext>
            </a:extLst>
          </p:cNvPr>
          <p:cNvPicPr>
            <a:picLocks noGrp="1" noChangeAspect="1"/>
          </p:cNvPicPr>
          <p:nvPr>
            <p:ph idx="1"/>
          </p:nvPr>
        </p:nvPicPr>
        <p:blipFill>
          <a:blip r:embed="rId2"/>
          <a:stretch>
            <a:fillRect/>
          </a:stretch>
        </p:blipFill>
        <p:spPr>
          <a:xfrm>
            <a:off x="2177592" y="1900427"/>
            <a:ext cx="7918444" cy="4707763"/>
          </a:xfrm>
        </p:spPr>
      </p:pic>
    </p:spTree>
    <p:extLst>
      <p:ext uri="{BB962C8B-B14F-4D97-AF65-F5344CB8AC3E}">
        <p14:creationId xmlns:p14="http://schemas.microsoft.com/office/powerpoint/2010/main" val="32917887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FB3F5-4D62-1175-1D02-A9F9C382BCFF}"/>
              </a:ext>
            </a:extLst>
          </p:cNvPr>
          <p:cNvSpPr>
            <a:spLocks noGrp="1"/>
          </p:cNvSpPr>
          <p:nvPr>
            <p:ph type="title"/>
          </p:nvPr>
        </p:nvSpPr>
        <p:spPr/>
        <p:txBody>
          <a:bodyPr/>
          <a:lstStyle/>
          <a:p>
            <a:r>
              <a:rPr lang="en-US"/>
              <a:t>SOLIDWORKS</a:t>
            </a:r>
          </a:p>
        </p:txBody>
      </p:sp>
      <p:pic>
        <p:nvPicPr>
          <p:cNvPr id="5" name="Content Placeholder 4">
            <a:extLst>
              <a:ext uri="{FF2B5EF4-FFF2-40B4-BE49-F238E27FC236}">
                <a16:creationId xmlns:a16="http://schemas.microsoft.com/office/drawing/2014/main" id="{38D01414-83A7-93B1-8508-697A781D3064}"/>
              </a:ext>
            </a:extLst>
          </p:cNvPr>
          <p:cNvPicPr>
            <a:picLocks noGrp="1" noChangeAspect="1"/>
          </p:cNvPicPr>
          <p:nvPr>
            <p:ph idx="1"/>
          </p:nvPr>
        </p:nvPicPr>
        <p:blipFill>
          <a:blip r:embed="rId2"/>
          <a:stretch>
            <a:fillRect/>
          </a:stretch>
        </p:blipFill>
        <p:spPr>
          <a:xfrm>
            <a:off x="2309566" y="1978891"/>
            <a:ext cx="7643765" cy="4544457"/>
          </a:xfrm>
        </p:spPr>
      </p:pic>
    </p:spTree>
    <p:extLst>
      <p:ext uri="{BB962C8B-B14F-4D97-AF65-F5344CB8AC3E}">
        <p14:creationId xmlns:p14="http://schemas.microsoft.com/office/powerpoint/2010/main" val="23271336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BBCD8-4DB2-84A9-2F4B-CE13F53D63D3}"/>
              </a:ext>
            </a:extLst>
          </p:cNvPr>
          <p:cNvSpPr>
            <a:spLocks noGrp="1"/>
          </p:cNvSpPr>
          <p:nvPr>
            <p:ph type="title"/>
          </p:nvPr>
        </p:nvSpPr>
        <p:spPr/>
        <p:txBody>
          <a:bodyPr/>
          <a:lstStyle/>
          <a:p>
            <a:r>
              <a:rPr lang="en-US"/>
              <a:t>Paying For Filament</a:t>
            </a:r>
          </a:p>
        </p:txBody>
      </p:sp>
      <p:sp>
        <p:nvSpPr>
          <p:cNvPr id="3" name="Content Placeholder 2">
            <a:extLst>
              <a:ext uri="{FF2B5EF4-FFF2-40B4-BE49-F238E27FC236}">
                <a16:creationId xmlns:a16="http://schemas.microsoft.com/office/drawing/2014/main" id="{7B4AF008-DA76-2419-7E5E-A16F04B0D97E}"/>
              </a:ext>
            </a:extLst>
          </p:cNvPr>
          <p:cNvSpPr>
            <a:spLocks noGrp="1"/>
          </p:cNvSpPr>
          <p:nvPr>
            <p:ph idx="1"/>
          </p:nvPr>
        </p:nvSpPr>
        <p:spPr>
          <a:xfrm>
            <a:off x="1141413" y="2052320"/>
            <a:ext cx="9905998" cy="4429759"/>
          </a:xfrm>
        </p:spPr>
        <p:txBody>
          <a:bodyPr>
            <a:normAutofit/>
          </a:bodyPr>
          <a:lstStyle/>
          <a:p>
            <a:pPr marL="0" indent="0">
              <a:buNone/>
            </a:pPr>
            <a:r>
              <a:rPr lang="en-US"/>
              <a:t>Filament can be paid for in a few different ways. We ask that you accumulate around $15-20 worth as most prints will cost between $0.5 and $2. </a:t>
            </a:r>
          </a:p>
          <a:p>
            <a:pPr marL="0" indent="0">
              <a:buNone/>
            </a:pPr>
            <a:endParaRPr lang="en-US"/>
          </a:p>
          <a:p>
            <a:pPr marL="0" indent="0">
              <a:buNone/>
            </a:pPr>
            <a:r>
              <a:rPr lang="en-US"/>
              <a:t>You can pay using:</a:t>
            </a:r>
          </a:p>
          <a:p>
            <a:pPr marL="457200" indent="-457200">
              <a:buFont typeface="+mj-lt"/>
              <a:buAutoNum type="arabicPeriod"/>
            </a:pPr>
            <a:r>
              <a:rPr lang="en-US" err="1"/>
              <a:t>Paypal</a:t>
            </a:r>
            <a:endParaRPr lang="en-US"/>
          </a:p>
          <a:p>
            <a:pPr marL="914400" lvl="1" indent="-457200">
              <a:buFont typeface="+mj-lt"/>
              <a:buAutoNum type="arabicPeriod"/>
            </a:pPr>
            <a:r>
              <a:rPr lang="en-US"/>
              <a:t>Send amount to </a:t>
            </a:r>
            <a:r>
              <a:rPr lang="en-US">
                <a:hlinkClick r:id="rId2"/>
              </a:rPr>
              <a:t>treasurer@make717.org</a:t>
            </a:r>
            <a:endParaRPr lang="en-US"/>
          </a:p>
          <a:p>
            <a:pPr marL="457200" indent="-457200">
              <a:buFont typeface="+mj-lt"/>
              <a:buAutoNum type="arabicPeriod"/>
            </a:pPr>
            <a:r>
              <a:rPr lang="en-US"/>
              <a:t>Square credit card reader</a:t>
            </a:r>
          </a:p>
          <a:p>
            <a:pPr marL="914400" lvl="1" indent="-457200">
              <a:buFont typeface="+mj-lt"/>
              <a:buAutoNum type="arabicPeriod"/>
            </a:pPr>
            <a:r>
              <a:rPr lang="en-US"/>
              <a:t>Use the Square card reader at the front desk as you walk in/out</a:t>
            </a:r>
          </a:p>
          <a:p>
            <a:pPr marL="457200" indent="-457200">
              <a:buFont typeface="+mj-lt"/>
              <a:buAutoNum type="arabicPeriod"/>
            </a:pPr>
            <a:r>
              <a:rPr lang="en-US"/>
              <a:t>Cash or check in safe on front desk</a:t>
            </a:r>
          </a:p>
          <a:p>
            <a:pPr marL="914400" lvl="1" indent="-457200">
              <a:buFont typeface="+mj-lt"/>
              <a:buAutoNum type="arabicPeriod"/>
            </a:pPr>
            <a:r>
              <a:rPr lang="en-US"/>
              <a:t>Please use envelopes to indicate that the money is for 3D Printing. No coins please.</a:t>
            </a:r>
          </a:p>
        </p:txBody>
      </p:sp>
    </p:spTree>
    <p:extLst>
      <p:ext uri="{BB962C8B-B14F-4D97-AF65-F5344CB8AC3E}">
        <p14:creationId xmlns:p14="http://schemas.microsoft.com/office/powerpoint/2010/main" val="15640900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82912-CE4B-2494-5843-4E780C2A0C0E}"/>
              </a:ext>
            </a:extLst>
          </p:cNvPr>
          <p:cNvSpPr>
            <a:spLocks noGrp="1"/>
          </p:cNvSpPr>
          <p:nvPr>
            <p:ph type="title"/>
          </p:nvPr>
        </p:nvSpPr>
        <p:spPr/>
        <p:txBody>
          <a:bodyPr/>
          <a:lstStyle/>
          <a:p>
            <a:r>
              <a:rPr lang="en-US"/>
              <a:t>Bringing your own Filament	</a:t>
            </a:r>
          </a:p>
        </p:txBody>
      </p:sp>
      <p:sp>
        <p:nvSpPr>
          <p:cNvPr id="3" name="Content Placeholder 2">
            <a:extLst>
              <a:ext uri="{FF2B5EF4-FFF2-40B4-BE49-F238E27FC236}">
                <a16:creationId xmlns:a16="http://schemas.microsoft.com/office/drawing/2014/main" id="{171E58BE-71E1-9040-905E-A05239893027}"/>
              </a:ext>
            </a:extLst>
          </p:cNvPr>
          <p:cNvSpPr>
            <a:spLocks noGrp="1"/>
          </p:cNvSpPr>
          <p:nvPr>
            <p:ph idx="1"/>
          </p:nvPr>
        </p:nvSpPr>
        <p:spPr>
          <a:xfrm>
            <a:off x="1141413" y="2128521"/>
            <a:ext cx="9905998" cy="4414520"/>
          </a:xfrm>
        </p:spPr>
        <p:txBody>
          <a:bodyPr/>
          <a:lstStyle/>
          <a:p>
            <a:pPr marL="0" indent="0">
              <a:buNone/>
            </a:pPr>
            <a:r>
              <a:rPr lang="en-US"/>
              <a:t>You are allowed to bring your own filament. It must be PLA or PLA/PHA only. It cannot have any other additives such as but not limited to carbon fiber, wood, steel, iron, graphite, etc. An up-to-date SDS must be filed before bringing in or using the material here if it is not already pre-approved. </a:t>
            </a:r>
          </a:p>
        </p:txBody>
      </p:sp>
    </p:spTree>
    <p:extLst>
      <p:ext uri="{BB962C8B-B14F-4D97-AF65-F5344CB8AC3E}">
        <p14:creationId xmlns:p14="http://schemas.microsoft.com/office/powerpoint/2010/main" val="9557435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1F1B3-94B7-AFFE-D240-A5F645816E04}"/>
              </a:ext>
            </a:extLst>
          </p:cNvPr>
          <p:cNvSpPr>
            <a:spLocks noGrp="1"/>
          </p:cNvSpPr>
          <p:nvPr>
            <p:ph type="title"/>
          </p:nvPr>
        </p:nvSpPr>
        <p:spPr>
          <a:xfrm>
            <a:off x="6735098" y="609600"/>
            <a:ext cx="4798142" cy="3642851"/>
          </a:xfrm>
        </p:spPr>
        <p:txBody>
          <a:bodyPr vert="horz" lIns="91440" tIns="45720" rIns="91440" bIns="45720" rtlCol="0" anchor="b">
            <a:normAutofit/>
          </a:bodyPr>
          <a:lstStyle/>
          <a:p>
            <a:pPr algn="ctr"/>
            <a:r>
              <a:rPr lang="en-US" sz="4800">
                <a:effectLst>
                  <a:glow rad="38100">
                    <a:schemeClr val="bg1">
                      <a:lumMod val="65000"/>
                      <a:lumOff val="35000"/>
                      <a:alpha val="50000"/>
                    </a:schemeClr>
                  </a:glow>
                  <a:outerShdw blurRad="28575" dist="31750" dir="13200000" algn="tl" rotWithShape="0">
                    <a:srgbClr val="000000">
                      <a:alpha val="25000"/>
                    </a:srgbClr>
                  </a:outerShdw>
                </a:effectLst>
              </a:rPr>
              <a:t>Join Telegram!</a:t>
            </a:r>
          </a:p>
        </p:txBody>
      </p:sp>
      <p:pic>
        <p:nvPicPr>
          <p:cNvPr id="5" name="Content Placeholder 4" descr="Qr code&#10;&#10;Description automatically generated">
            <a:extLst>
              <a:ext uri="{FF2B5EF4-FFF2-40B4-BE49-F238E27FC236}">
                <a16:creationId xmlns:a16="http://schemas.microsoft.com/office/drawing/2014/main" id="{BCBA072C-1413-5E8F-F0D3-C50FFA60B31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3999" y="701410"/>
            <a:ext cx="5462001" cy="546200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950665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AC3E1-3F84-27CB-04E1-DB9FD2402627}"/>
              </a:ext>
            </a:extLst>
          </p:cNvPr>
          <p:cNvSpPr>
            <a:spLocks noGrp="1"/>
          </p:cNvSpPr>
          <p:nvPr>
            <p:ph type="title"/>
          </p:nvPr>
        </p:nvSpPr>
        <p:spPr/>
        <p:txBody>
          <a:bodyPr/>
          <a:lstStyle/>
          <a:p>
            <a:r>
              <a:rPr lang="en-US"/>
              <a:t>Material Safety</a:t>
            </a:r>
          </a:p>
        </p:txBody>
      </p:sp>
      <p:sp>
        <p:nvSpPr>
          <p:cNvPr id="3" name="Content Placeholder 2">
            <a:extLst>
              <a:ext uri="{FF2B5EF4-FFF2-40B4-BE49-F238E27FC236}">
                <a16:creationId xmlns:a16="http://schemas.microsoft.com/office/drawing/2014/main" id="{CD74FD2E-0F09-19E0-E6FB-2069435F1722}"/>
              </a:ext>
            </a:extLst>
          </p:cNvPr>
          <p:cNvSpPr>
            <a:spLocks noGrp="1"/>
          </p:cNvSpPr>
          <p:nvPr>
            <p:ph idx="1"/>
          </p:nvPr>
        </p:nvSpPr>
        <p:spPr/>
        <p:txBody>
          <a:bodyPr/>
          <a:lstStyle/>
          <a:p>
            <a:pPr marL="0" indent="0">
              <a:buNone/>
            </a:pPr>
            <a:r>
              <a:rPr lang="en-US"/>
              <a:t>The material used in 3D Printing can be extremely dangerous. This more of a concern with the Formlabs but still applies to FDM printers. A SDS or Safety Data Sheet, sometimes referred to as a MSDS or Material Safety Data Sheet, must be filed for all materials used AND stored at make717. A list of already approved materials and manufacturers can be found on our website. </a:t>
            </a:r>
          </a:p>
        </p:txBody>
      </p:sp>
    </p:spTree>
    <p:extLst>
      <p:ext uri="{BB962C8B-B14F-4D97-AF65-F5344CB8AC3E}">
        <p14:creationId xmlns:p14="http://schemas.microsoft.com/office/powerpoint/2010/main" val="787318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A5E0E-AEE5-72EF-65EC-19B14519E789}"/>
              </a:ext>
            </a:extLst>
          </p:cNvPr>
          <p:cNvSpPr>
            <a:spLocks noGrp="1"/>
          </p:cNvSpPr>
          <p:nvPr>
            <p:ph type="title"/>
          </p:nvPr>
        </p:nvSpPr>
        <p:spPr/>
        <p:txBody>
          <a:bodyPr/>
          <a:lstStyle/>
          <a:p>
            <a:r>
              <a:rPr lang="en-US"/>
              <a:t>Prusa Mini Introduction</a:t>
            </a:r>
          </a:p>
        </p:txBody>
      </p:sp>
      <p:sp>
        <p:nvSpPr>
          <p:cNvPr id="7" name="Content Placeholder 6">
            <a:extLst>
              <a:ext uri="{FF2B5EF4-FFF2-40B4-BE49-F238E27FC236}">
                <a16:creationId xmlns:a16="http://schemas.microsoft.com/office/drawing/2014/main" id="{C696FF95-C018-6A37-6D14-BEB14185B650}"/>
              </a:ext>
            </a:extLst>
          </p:cNvPr>
          <p:cNvSpPr>
            <a:spLocks noGrp="1"/>
          </p:cNvSpPr>
          <p:nvPr>
            <p:ph idx="1"/>
          </p:nvPr>
        </p:nvSpPr>
        <p:spPr>
          <a:xfrm>
            <a:off x="838200" y="1825625"/>
            <a:ext cx="6402185" cy="4351338"/>
          </a:xfrm>
        </p:spPr>
        <p:txBody>
          <a:bodyPr/>
          <a:lstStyle/>
          <a:p>
            <a:pPr marL="0" indent="0">
              <a:buNone/>
            </a:pPr>
            <a:r>
              <a:rPr lang="en-US"/>
              <a:t>Prusa Mini+</a:t>
            </a:r>
          </a:p>
          <a:p>
            <a:pPr marL="0" indent="0">
              <a:buNone/>
            </a:pPr>
            <a:r>
              <a:rPr lang="en-US"/>
              <a:t>180 x 180 x 180 mm | 7 x 7 x 7 in</a:t>
            </a:r>
          </a:p>
          <a:p>
            <a:pPr marL="0" indent="0">
              <a:buNone/>
            </a:pPr>
            <a:r>
              <a:rPr lang="en-US"/>
              <a:t>Nozzle diameter:0.4mm</a:t>
            </a:r>
          </a:p>
          <a:p>
            <a:pPr marL="0" indent="0">
              <a:buNone/>
            </a:pPr>
            <a:r>
              <a:rPr lang="en-US"/>
              <a:t>M</a:t>
            </a:r>
            <a:r>
              <a:rPr lang="it-IT"/>
              <a:t>ax nozzle temperature: 280 °C / 536 °F</a:t>
            </a:r>
          </a:p>
          <a:p>
            <a:pPr marL="0" indent="0">
              <a:buNone/>
            </a:pPr>
            <a:r>
              <a:rPr lang="en-US"/>
              <a:t>Max heatbed temperature: 100 °C / 212 °F</a:t>
            </a:r>
            <a:endParaRPr lang="it-IT"/>
          </a:p>
          <a:p>
            <a:pPr marL="0" indent="0">
              <a:buNone/>
            </a:pPr>
            <a:endParaRPr lang="en-US"/>
          </a:p>
        </p:txBody>
      </p:sp>
      <p:pic>
        <p:nvPicPr>
          <p:cNvPr id="10" name="Picture 9" descr="A picture containing indoor&#10;&#10;Description automatically generated">
            <a:extLst>
              <a:ext uri="{FF2B5EF4-FFF2-40B4-BE49-F238E27FC236}">
                <a16:creationId xmlns:a16="http://schemas.microsoft.com/office/drawing/2014/main" id="{C2DA15C6-AF87-FBC0-2409-EA64A5D09F06}"/>
              </a:ext>
            </a:extLst>
          </p:cNvPr>
          <p:cNvPicPr>
            <a:picLocks noChangeAspect="1"/>
          </p:cNvPicPr>
          <p:nvPr/>
        </p:nvPicPr>
        <p:blipFill rotWithShape="1">
          <a:blip r:embed="rId2">
            <a:extLst>
              <a:ext uri="{28A0092B-C50C-407E-A947-70E740481C1C}">
                <a14:useLocalDpi xmlns:a14="http://schemas.microsoft.com/office/drawing/2010/main" val="0"/>
              </a:ext>
            </a:extLst>
          </a:blip>
          <a:srcRect l="9576" t="13728" r="7151" b="136"/>
          <a:stretch/>
        </p:blipFill>
        <p:spPr>
          <a:xfrm>
            <a:off x="7240385" y="3393331"/>
            <a:ext cx="4720855" cy="3255465"/>
          </a:xfrm>
          <a:prstGeom prst="rect">
            <a:avLst/>
          </a:prstGeom>
        </p:spPr>
      </p:pic>
    </p:spTree>
    <p:extLst>
      <p:ext uri="{BB962C8B-B14F-4D97-AF65-F5344CB8AC3E}">
        <p14:creationId xmlns:p14="http://schemas.microsoft.com/office/powerpoint/2010/main" val="715394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5FF37-08E3-BFE9-E000-CA07587A084A}"/>
              </a:ext>
            </a:extLst>
          </p:cNvPr>
          <p:cNvSpPr>
            <a:spLocks noGrp="1"/>
          </p:cNvSpPr>
          <p:nvPr>
            <p:ph type="title"/>
          </p:nvPr>
        </p:nvSpPr>
        <p:spPr/>
        <p:txBody>
          <a:bodyPr/>
          <a:lstStyle/>
          <a:p>
            <a:r>
              <a:rPr lang="en-US"/>
              <a:t>Printer Controls</a:t>
            </a:r>
          </a:p>
        </p:txBody>
      </p:sp>
      <p:sp>
        <p:nvSpPr>
          <p:cNvPr id="9" name="Content Placeholder 8">
            <a:extLst>
              <a:ext uri="{FF2B5EF4-FFF2-40B4-BE49-F238E27FC236}">
                <a16:creationId xmlns:a16="http://schemas.microsoft.com/office/drawing/2014/main" id="{77B50105-5374-9BC5-96D9-8452D4D7B94C}"/>
              </a:ext>
            </a:extLst>
          </p:cNvPr>
          <p:cNvSpPr>
            <a:spLocks noGrp="1"/>
          </p:cNvSpPr>
          <p:nvPr>
            <p:ph idx="1"/>
          </p:nvPr>
        </p:nvSpPr>
        <p:spPr>
          <a:xfrm>
            <a:off x="1141413" y="4788592"/>
            <a:ext cx="9905998" cy="3124201"/>
          </a:xfrm>
        </p:spPr>
        <p:txBody>
          <a:bodyPr/>
          <a:lstStyle/>
          <a:p>
            <a:pPr marL="0" indent="0">
              <a:buNone/>
            </a:pPr>
            <a:r>
              <a:rPr lang="en-US"/>
              <a:t>The black knob (1) is used to change menus and select options. The rectangle (2) is used as a reset and emergency stop.</a:t>
            </a:r>
          </a:p>
          <a:p>
            <a:pPr marL="0" indent="0">
              <a:buNone/>
            </a:pPr>
            <a:endParaRPr lang="en-US"/>
          </a:p>
        </p:txBody>
      </p:sp>
      <p:pic>
        <p:nvPicPr>
          <p:cNvPr id="4" name="Picture 3">
            <a:extLst>
              <a:ext uri="{FF2B5EF4-FFF2-40B4-BE49-F238E27FC236}">
                <a16:creationId xmlns:a16="http://schemas.microsoft.com/office/drawing/2014/main" id="{A308F8DF-76A1-625A-040F-4E1B3F27E1CB}"/>
              </a:ext>
            </a:extLst>
          </p:cNvPr>
          <p:cNvPicPr>
            <a:picLocks noChangeAspect="1"/>
          </p:cNvPicPr>
          <p:nvPr/>
        </p:nvPicPr>
        <p:blipFill>
          <a:blip r:embed="rId2"/>
          <a:stretch>
            <a:fillRect/>
          </a:stretch>
        </p:blipFill>
        <p:spPr>
          <a:xfrm>
            <a:off x="3734971" y="1833880"/>
            <a:ext cx="4722057" cy="3810000"/>
          </a:xfrm>
          <a:prstGeom prst="rect">
            <a:avLst/>
          </a:prstGeom>
        </p:spPr>
      </p:pic>
    </p:spTree>
    <p:extLst>
      <p:ext uri="{BB962C8B-B14F-4D97-AF65-F5344CB8AC3E}">
        <p14:creationId xmlns:p14="http://schemas.microsoft.com/office/powerpoint/2010/main" val="2476632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88F8-2157-70D6-FD21-0B2459F1F058}"/>
              </a:ext>
            </a:extLst>
          </p:cNvPr>
          <p:cNvSpPr>
            <a:spLocks noGrp="1"/>
          </p:cNvSpPr>
          <p:nvPr>
            <p:ph type="title"/>
          </p:nvPr>
        </p:nvSpPr>
        <p:spPr/>
        <p:txBody>
          <a:bodyPr/>
          <a:lstStyle/>
          <a:p>
            <a:r>
              <a:rPr lang="en-US"/>
              <a:t>Changing Filament</a:t>
            </a:r>
          </a:p>
        </p:txBody>
      </p:sp>
      <p:pic>
        <p:nvPicPr>
          <p:cNvPr id="9" name="Content Placeholder 8" descr="Graphical user interface&#10;&#10;Description automatically generated">
            <a:extLst>
              <a:ext uri="{FF2B5EF4-FFF2-40B4-BE49-F238E27FC236}">
                <a16:creationId xmlns:a16="http://schemas.microsoft.com/office/drawing/2014/main" id="{135269A7-5FE2-0626-37CD-B1B2D99833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3608" y="2020626"/>
            <a:ext cx="2898605" cy="4351338"/>
          </a:xfrm>
        </p:spPr>
      </p:pic>
      <p:pic>
        <p:nvPicPr>
          <p:cNvPr id="11" name="Picture 10" descr="A picture containing text, orange&#10;&#10;Description automatically generated">
            <a:extLst>
              <a:ext uri="{FF2B5EF4-FFF2-40B4-BE49-F238E27FC236}">
                <a16:creationId xmlns:a16="http://schemas.microsoft.com/office/drawing/2014/main" id="{717D6C5E-7897-3AEF-3E75-37649335FB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9789" y="2024450"/>
            <a:ext cx="2898605" cy="4347514"/>
          </a:xfrm>
          <a:prstGeom prst="rect">
            <a:avLst/>
          </a:prstGeom>
        </p:spPr>
      </p:pic>
    </p:spTree>
    <p:extLst>
      <p:ext uri="{BB962C8B-B14F-4D97-AF65-F5344CB8AC3E}">
        <p14:creationId xmlns:p14="http://schemas.microsoft.com/office/powerpoint/2010/main" val="3995343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F3194-3195-B156-D691-6DEDC1E8CA4F}"/>
              </a:ext>
            </a:extLst>
          </p:cNvPr>
          <p:cNvSpPr>
            <a:spLocks noGrp="1"/>
          </p:cNvSpPr>
          <p:nvPr>
            <p:ph type="title"/>
          </p:nvPr>
        </p:nvSpPr>
        <p:spPr/>
        <p:txBody>
          <a:bodyPr/>
          <a:lstStyle/>
          <a:p>
            <a:r>
              <a:rPr lang="en-US"/>
              <a:t>Steel Sheets</a:t>
            </a:r>
          </a:p>
        </p:txBody>
      </p:sp>
      <p:sp>
        <p:nvSpPr>
          <p:cNvPr id="3" name="Content Placeholder 2">
            <a:extLst>
              <a:ext uri="{FF2B5EF4-FFF2-40B4-BE49-F238E27FC236}">
                <a16:creationId xmlns:a16="http://schemas.microsoft.com/office/drawing/2014/main" id="{887D79EC-BC45-8161-EEB1-1D8E88D129CD}"/>
              </a:ext>
            </a:extLst>
          </p:cNvPr>
          <p:cNvSpPr>
            <a:spLocks noGrp="1"/>
          </p:cNvSpPr>
          <p:nvPr>
            <p:ph idx="1"/>
          </p:nvPr>
        </p:nvSpPr>
        <p:spPr>
          <a:xfrm>
            <a:off x="1141413" y="4958080"/>
            <a:ext cx="9905998" cy="1285240"/>
          </a:xfrm>
        </p:spPr>
        <p:txBody>
          <a:bodyPr>
            <a:normAutofit fontScale="92500"/>
          </a:bodyPr>
          <a:lstStyle/>
          <a:p>
            <a:pPr marL="0" indent="0">
              <a:buNone/>
            </a:pPr>
            <a:r>
              <a:rPr lang="en-US"/>
              <a:t>Prusa Printers use spring steel sheets and different coatings to provide a surface for the prints to stick to. These sheets are paired to the printer and cannot be switched. These sheets should be aligned by the standoffs as shown above to prevent accidental shifting. Sheets can be cleaned with isopropyl alcohol wipes to remove oils and dust</a:t>
            </a:r>
          </a:p>
        </p:txBody>
      </p:sp>
      <p:pic>
        <p:nvPicPr>
          <p:cNvPr id="5" name="Picture 4">
            <a:extLst>
              <a:ext uri="{FF2B5EF4-FFF2-40B4-BE49-F238E27FC236}">
                <a16:creationId xmlns:a16="http://schemas.microsoft.com/office/drawing/2014/main" id="{8A04652C-23AF-5291-ED44-F7262BE495F0}"/>
              </a:ext>
            </a:extLst>
          </p:cNvPr>
          <p:cNvPicPr>
            <a:picLocks noChangeAspect="1"/>
          </p:cNvPicPr>
          <p:nvPr/>
        </p:nvPicPr>
        <p:blipFill>
          <a:blip r:embed="rId2"/>
          <a:stretch>
            <a:fillRect/>
          </a:stretch>
        </p:blipFill>
        <p:spPr>
          <a:xfrm>
            <a:off x="2750401" y="2004060"/>
            <a:ext cx="6691198" cy="2849880"/>
          </a:xfrm>
          <a:prstGeom prst="rect">
            <a:avLst/>
          </a:prstGeom>
        </p:spPr>
      </p:pic>
    </p:spTree>
    <p:extLst>
      <p:ext uri="{BB962C8B-B14F-4D97-AF65-F5344CB8AC3E}">
        <p14:creationId xmlns:p14="http://schemas.microsoft.com/office/powerpoint/2010/main" val="503896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3DFC-60CA-E734-6FEB-C5CA063A8C22}"/>
              </a:ext>
            </a:extLst>
          </p:cNvPr>
          <p:cNvSpPr>
            <a:spLocks noGrp="1"/>
          </p:cNvSpPr>
          <p:nvPr>
            <p:ph type="title"/>
          </p:nvPr>
        </p:nvSpPr>
        <p:spPr/>
        <p:txBody>
          <a:bodyPr/>
          <a:lstStyle/>
          <a:p>
            <a:r>
              <a:rPr lang="en-US"/>
              <a:t>Prusa Slicer Introduction</a:t>
            </a:r>
          </a:p>
        </p:txBody>
      </p:sp>
      <p:sp>
        <p:nvSpPr>
          <p:cNvPr id="3" name="Content Placeholder 2">
            <a:extLst>
              <a:ext uri="{FF2B5EF4-FFF2-40B4-BE49-F238E27FC236}">
                <a16:creationId xmlns:a16="http://schemas.microsoft.com/office/drawing/2014/main" id="{9E881D78-C23E-866B-55F6-3438266CD3B3}"/>
              </a:ext>
            </a:extLst>
          </p:cNvPr>
          <p:cNvSpPr>
            <a:spLocks noGrp="1"/>
          </p:cNvSpPr>
          <p:nvPr>
            <p:ph idx="1"/>
          </p:nvPr>
        </p:nvSpPr>
        <p:spPr/>
        <p:txBody>
          <a:bodyPr/>
          <a:lstStyle/>
          <a:p>
            <a:pPr marL="0" indent="0">
              <a:buNone/>
            </a:pPr>
            <a:r>
              <a:rPr lang="en-US"/>
              <a:t>Prusa Slicer is the program that takes a design from places like Printables, Thingiverse, or design programs like Fusion 360, Inventor, SOLIDWORKS, etc. and creates a new file called GCODE. GCODE contains the movement paths, tool definitions and more. There are other programs like Cura or Simplify 3D however, these do not have the correct parameters set for our printers. </a:t>
            </a:r>
          </a:p>
        </p:txBody>
      </p:sp>
    </p:spTree>
    <p:extLst>
      <p:ext uri="{BB962C8B-B14F-4D97-AF65-F5344CB8AC3E}">
        <p14:creationId xmlns:p14="http://schemas.microsoft.com/office/powerpoint/2010/main" val="419891144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1_Mesh">
  <a:themeElements>
    <a:clrScheme name="Mesh">
      <a:dk1>
        <a:sysClr val="windowText" lastClr="000000"/>
      </a:dk1>
      <a:lt1>
        <a:sysClr val="window" lastClr="FFFFFF"/>
      </a:lt1>
      <a:dk2>
        <a:srgbClr val="363D46"/>
      </a:dk2>
      <a:lt2>
        <a:srgbClr val="EBEBEB"/>
      </a:lt2>
      <a:accent1>
        <a:srgbClr val="5AD0B8"/>
      </a:accent1>
      <a:accent2>
        <a:srgbClr val="47BB7E"/>
      </a:accent2>
      <a:accent3>
        <a:srgbClr val="96CD4B"/>
      </a:accent3>
      <a:accent4>
        <a:srgbClr val="61C7DD"/>
      </a:accent4>
      <a:accent5>
        <a:srgbClr val="2495CF"/>
      </a:accent5>
      <a:accent6>
        <a:srgbClr val="5A74D1"/>
      </a:accent6>
      <a:hlink>
        <a:srgbClr val="72CEBB"/>
      </a:hlink>
      <a:folHlink>
        <a:srgbClr val="98E6D6"/>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0F262FD6-3409-4039-A531-64BD4D2F99E4}"/>
    </a:ext>
  </a:extLst>
</a:theme>
</file>

<file path=ppt/theme/theme3.xml><?xml version="1.0" encoding="utf-8"?>
<a:theme xmlns:a="http://schemas.openxmlformats.org/drawingml/2006/main" name="2_Mesh">
  <a:themeElements>
    <a:clrScheme name="Mesh">
      <a:dk1>
        <a:sysClr val="windowText" lastClr="000000"/>
      </a:dk1>
      <a:lt1>
        <a:sysClr val="window" lastClr="FFFFFF"/>
      </a:lt1>
      <a:dk2>
        <a:srgbClr val="363D46"/>
      </a:dk2>
      <a:lt2>
        <a:srgbClr val="EBEBEB"/>
      </a:lt2>
      <a:accent1>
        <a:srgbClr val="F4B54B"/>
      </a:accent1>
      <a:accent2>
        <a:srgbClr val="A2C84E"/>
      </a:accent2>
      <a:accent3>
        <a:srgbClr val="4BC298"/>
      </a:accent3>
      <a:accent4>
        <a:srgbClr val="4CB5D3"/>
      </a:accent4>
      <a:accent5>
        <a:srgbClr val="9167E3"/>
      </a:accent5>
      <a:accent6>
        <a:srgbClr val="E05073"/>
      </a:accent6>
      <a:hlink>
        <a:srgbClr val="E19520"/>
      </a:hlink>
      <a:folHlink>
        <a:srgbClr val="E8B15D"/>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DD1DAD52-B525-46B5-8E87-60EE23581B9C}"/>
    </a:ext>
  </a:extLst>
</a:theme>
</file>

<file path=ppt/theme/theme4.xml><?xml version="1.0" encoding="utf-8"?>
<a:theme xmlns:a="http://schemas.openxmlformats.org/drawingml/2006/main" name="3_Mesh">
  <a:themeElements>
    <a:clrScheme name="Mesh">
      <a:dk1>
        <a:sysClr val="windowText" lastClr="000000"/>
      </a:dk1>
      <a:lt1>
        <a:sysClr val="window" lastClr="FFFFFF"/>
      </a:lt1>
      <a:dk2>
        <a:srgbClr val="363D46"/>
      </a:dk2>
      <a:lt2>
        <a:srgbClr val="EBEBEB"/>
      </a:lt2>
      <a:accent1>
        <a:srgbClr val="A9E023"/>
      </a:accent1>
      <a:accent2>
        <a:srgbClr val="1FCDB6"/>
      </a:accent2>
      <a:accent3>
        <a:srgbClr val="5F99C9"/>
      </a:accent3>
      <a:accent4>
        <a:srgbClr val="AE65D1"/>
      </a:accent4>
      <a:accent5>
        <a:srgbClr val="D06423"/>
      </a:accent5>
      <a:accent6>
        <a:srgbClr val="DCAB11"/>
      </a:accent6>
      <a:hlink>
        <a:srgbClr val="ADE133"/>
      </a:hlink>
      <a:folHlink>
        <a:srgbClr val="C2EA66"/>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1FEE2289-88FB-467C-9C9A-54F3C85768F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34</Slides>
  <Notes>1</Notes>
  <HiddenSlides>0</HiddenSlides>
  <ScaleCrop>false</ScaleCrop>
  <HeadingPairs>
    <vt:vector size="4" baseType="variant">
      <vt:variant>
        <vt:lpstr>Theme</vt:lpstr>
      </vt:variant>
      <vt:variant>
        <vt:i4>4</vt:i4>
      </vt:variant>
      <vt:variant>
        <vt:lpstr>Slide Titles</vt:lpstr>
      </vt:variant>
      <vt:variant>
        <vt:i4>34</vt:i4>
      </vt:variant>
    </vt:vector>
  </HeadingPairs>
  <TitlesOfParts>
    <vt:vector size="38" baseType="lpstr">
      <vt:lpstr>Mesh</vt:lpstr>
      <vt:lpstr>1_Mesh</vt:lpstr>
      <vt:lpstr>2_Mesh</vt:lpstr>
      <vt:lpstr>3_Mesh</vt:lpstr>
      <vt:lpstr>3D Printing Beginner</vt:lpstr>
      <vt:lpstr>Emergency Contacts</vt:lpstr>
      <vt:lpstr>Printer Safety</vt:lpstr>
      <vt:lpstr>Material Safety</vt:lpstr>
      <vt:lpstr>Prusa Mini Introduction</vt:lpstr>
      <vt:lpstr>Printer Controls</vt:lpstr>
      <vt:lpstr>Changing Filament</vt:lpstr>
      <vt:lpstr>Steel Sheets</vt:lpstr>
      <vt:lpstr>Prusa Slicer Introduction</vt:lpstr>
      <vt:lpstr>Prusa Slicer</vt:lpstr>
      <vt:lpstr>Prusa Slicer</vt:lpstr>
      <vt:lpstr>Prusa Slicer</vt:lpstr>
      <vt:lpstr>Prusa Slicer</vt:lpstr>
      <vt:lpstr>Prusa Slicer</vt:lpstr>
      <vt:lpstr>Prusa Slicer</vt:lpstr>
      <vt:lpstr>Prusa Slicer</vt:lpstr>
      <vt:lpstr>Prusa Slicer</vt:lpstr>
      <vt:lpstr>Prusa Slicer</vt:lpstr>
      <vt:lpstr>Prusa Slicer</vt:lpstr>
      <vt:lpstr>Prusa Slicer</vt:lpstr>
      <vt:lpstr>Perimeters</vt:lpstr>
      <vt:lpstr>Support Material</vt:lpstr>
      <vt:lpstr>Infill</vt:lpstr>
      <vt:lpstr>Skirts and Brims</vt:lpstr>
      <vt:lpstr>First Layer Calibration</vt:lpstr>
      <vt:lpstr>3D Printing Theory</vt:lpstr>
      <vt:lpstr>Finding Models to Print</vt:lpstr>
      <vt:lpstr>Printables.com</vt:lpstr>
      <vt:lpstr>Thingiverse.com</vt:lpstr>
      <vt:lpstr>Autodesk Fusion 360</vt:lpstr>
      <vt:lpstr>SOLIDWORKS</vt:lpstr>
      <vt:lpstr>Paying For Filament</vt:lpstr>
      <vt:lpstr>Bringing your own Filament </vt:lpstr>
      <vt:lpstr>Join Telegram!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3D Printing Beginner</dc:title>
  <dc:creator>Samuel Bischel</dc:creator>
  <cp:revision>1</cp:revision>
  <dcterms:created xsi:type="dcterms:W3CDTF">2022-08-06T13:07:36Z</dcterms:created>
  <dcterms:modified xsi:type="dcterms:W3CDTF">2022-09-08T22:44:51Z</dcterms:modified>
</cp:coreProperties>
</file>